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7" r:id="rId11"/>
    <p:sldId id="258" r:id="rId12"/>
    <p:sldId id="295" r:id="rId13"/>
    <p:sldId id="296" r:id="rId14"/>
    <p:sldId id="294" r:id="rId15"/>
    <p:sldId id="293" r:id="rId16"/>
    <p:sldId id="297" r:id="rId17"/>
    <p:sldId id="299" r:id="rId18"/>
    <p:sldId id="291" r:id="rId19"/>
    <p:sldId id="273" r:id="rId20"/>
    <p:sldId id="274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1EC"/>
    <a:srgbClr val="C8CED3"/>
    <a:srgbClr val="B8BDBD"/>
    <a:srgbClr val="8A88E9"/>
    <a:srgbClr val="3B90C2"/>
    <a:srgbClr val="A7BB5A"/>
    <a:srgbClr val="E38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28"/>
  </p:normalViewPr>
  <p:slideViewPr>
    <p:cSldViewPr snapToGrid="0">
      <p:cViewPr>
        <p:scale>
          <a:sx n="68" d="100"/>
          <a:sy n="68" d="100"/>
        </p:scale>
        <p:origin x="84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5964D-E100-4E43-BA1A-D35E92173A20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0D8AA-8F93-634C-A19E-5713A073FE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148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DEFDD8-85A7-4D31-D429-15D1C006E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0D0ECBB-29D3-EE87-4D82-E2BCE8FC1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5E1720-0144-3DA6-B509-43267C8D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EFFB6D9-93C5-B845-352C-809DE6D0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281D38-AAD7-6457-310F-C165236D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37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1574EA-29F2-28E3-E922-1F8C6798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3A00738-120F-3DC1-2721-8529B3F0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486186-2D8B-1F83-154B-36FAEF66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6398AE-1E42-B662-225D-9F57B22C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A11603-6903-6A1B-2DD3-EFD46177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50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2AD3840-3E5C-541A-ACAE-F0BCE5303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351830-4413-6201-E8F7-5258B7F8D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87E6B2-5DA2-92E3-A75C-06554155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B509F4-7392-0CB4-DF70-9A476421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86CC63-9716-0CC3-6E25-C89226A2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84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4.08.2024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7122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3EF6F1-50A6-A4F9-0DE7-F01FAAE6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F47776-4321-585C-DE22-0FF87186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A8D94A-9746-F7C2-0A78-AD22A6BF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1F0286-B741-7778-B1EC-8E9D6B4DC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7247AC-8F8F-CF0D-B767-3FCBE30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44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36142A-5316-33D6-B421-AE80D784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9C5A663-BF03-5A57-D5A0-81A7A2EE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B20A35-C5D5-2BFF-BC49-B7B6FC0D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815210-04EB-7416-C092-BF6FAB9D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86806E-DAC2-F7E1-2F69-FF297027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4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A77111-31A0-C79A-18D3-721B017C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050054-F744-0C52-1E13-64417E258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320AE00-AC6E-F278-3775-CFC260DE1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007D69D-EA49-828A-C1EE-C173E435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50811A-85BA-7101-7A11-4683C26B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3B80E24-E4A6-B62F-02E0-241632A7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47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CA54DC-25D2-2663-BF58-80482E3C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433B1F-8C11-8716-E13F-192D17235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F9B08A2-B5F3-6D9C-2EC0-72B8C9C2C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2ADD001-4A03-F46F-DEC2-A3AEE2F59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10929EF-0729-07A3-D83B-FA0F4AAB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1C12932-336D-678E-973C-DD470B7B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8289D44-70A3-56A8-322E-47B63D1F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8DFF32C-7106-1869-70C8-1EADBBD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80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86630E-8DCC-BA75-8E79-4DDFE57F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C14BCB0-E6B7-83F9-84B3-FB3B402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A035AD8-A0F8-6742-3959-E4A3BE27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E2ADAF2-2EB4-ECFD-1686-6EFECD6F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8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sim Yer Tutucusu 5">
            <a:extLst>
              <a:ext uri="{FF2B5EF4-FFF2-40B4-BE49-F238E27FC236}">
                <a16:creationId xmlns:a16="http://schemas.microsoft.com/office/drawing/2014/main" id="{59BDE201-2454-E0CC-18C0-B3C1931D19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6000" y="1539051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sim Yer Tutucusu 5">
            <a:extLst>
              <a:ext uri="{FF2B5EF4-FFF2-40B4-BE49-F238E27FC236}">
                <a16:creationId xmlns:a16="http://schemas.microsoft.com/office/drawing/2014/main" id="{CD967038-37D8-A21A-4E47-A2C16A9609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80800" y="1539049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8" name="Resim Yer Tutucusu 5">
            <a:extLst>
              <a:ext uri="{FF2B5EF4-FFF2-40B4-BE49-F238E27FC236}">
                <a16:creationId xmlns:a16="http://schemas.microsoft.com/office/drawing/2014/main" id="{491BADB5-65A1-2EBE-6F46-266003811A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400" y="1539050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9" name="Resim Yer Tutucusu 5">
            <a:extLst>
              <a:ext uri="{FF2B5EF4-FFF2-40B4-BE49-F238E27FC236}">
                <a16:creationId xmlns:a16="http://schemas.microsoft.com/office/drawing/2014/main" id="{96D651DE-E374-D396-50CD-DA3BD7BEB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63600" y="1539048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Resim Yer Tutucusu 5">
            <a:extLst>
              <a:ext uri="{FF2B5EF4-FFF2-40B4-BE49-F238E27FC236}">
                <a16:creationId xmlns:a16="http://schemas.microsoft.com/office/drawing/2014/main" id="{D7C80B62-4CA0-4A2F-46D7-D5B1E30A39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08800" y="1539047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1" name="Resim Yer Tutucusu 5">
            <a:extLst>
              <a:ext uri="{FF2B5EF4-FFF2-40B4-BE49-F238E27FC236}">
                <a16:creationId xmlns:a16="http://schemas.microsoft.com/office/drawing/2014/main" id="{95B2F380-B310-2079-91C3-7DCFAE2B40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1812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2" name="Resim Yer Tutucusu 5">
            <a:extLst>
              <a:ext uri="{FF2B5EF4-FFF2-40B4-BE49-F238E27FC236}">
                <a16:creationId xmlns:a16="http://schemas.microsoft.com/office/drawing/2014/main" id="{E599D934-5410-BB20-B1C0-32C50D407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532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3" name="Resim Yer Tutucusu 5">
            <a:extLst>
              <a:ext uri="{FF2B5EF4-FFF2-40B4-BE49-F238E27FC236}">
                <a16:creationId xmlns:a16="http://schemas.microsoft.com/office/drawing/2014/main" id="{1658AB03-4BB4-548B-7A52-A3A3616690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5853600" y="1539046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4" name="Resim Yer Tutucusu 5">
            <a:extLst>
              <a:ext uri="{FF2B5EF4-FFF2-40B4-BE49-F238E27FC236}">
                <a16:creationId xmlns:a16="http://schemas.microsoft.com/office/drawing/2014/main" id="{321434CD-85E5-D637-5EFD-02BE5943BA5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525600" y="1539045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5" name="Resim Yer Tutucusu 5">
            <a:extLst>
              <a:ext uri="{FF2B5EF4-FFF2-40B4-BE49-F238E27FC236}">
                <a16:creationId xmlns:a16="http://schemas.microsoft.com/office/drawing/2014/main" id="{133BAF7A-7909-E48E-7404-F6335C5136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8526000" y="1539045"/>
            <a:ext cx="2520000" cy="3779897"/>
          </a:xfrm>
        </p:spPr>
        <p:txBody>
          <a:bodyPr/>
          <a:lstStyle/>
          <a:p>
            <a:endParaRPr lang="tr-TR"/>
          </a:p>
        </p:txBody>
      </p:sp>
      <p:sp>
        <p:nvSpPr>
          <p:cNvPr id="16" name="Resim Yer Tutucusu 5">
            <a:extLst>
              <a:ext uri="{FF2B5EF4-FFF2-40B4-BE49-F238E27FC236}">
                <a16:creationId xmlns:a16="http://schemas.microsoft.com/office/drawing/2014/main" id="{C304D38A-3713-B97E-C682-A384B701458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198000" y="1539044"/>
            <a:ext cx="2520000" cy="3779897"/>
          </a:xfr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7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156DA0-139E-1384-6230-5E55ACB9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9C6CD0-DEAC-6C3F-B87C-BDF32E61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F0BF534-E142-FE7F-338B-21CAE7197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13073D6-9592-4165-C799-951ED445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FBC308E-13BC-9FB8-FB49-005D2B8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0B5908-65A6-893C-F2A9-93C2CAA4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0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856AC-139F-7FB9-1E27-D41F887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861197E-CCC2-8013-9AA6-76563C6A5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B7CC292-3115-D574-1CEE-B0D63667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A68AB3-EA5F-4874-1AEF-53089270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0EC3B83-B0EA-FF3C-CA56-D9978714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E56FEC-97D4-9958-F0D7-8198D226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933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7AC6C6A-7AD3-6A6E-FA3D-195CF8C2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2F3DDB9-E4A1-2186-2613-B31D9770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4A0DC2-90E4-D3BC-8DF0-224615F2E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87487-9497-B64C-8F3B-0AB42F254E55}" type="datetimeFigureOut">
              <a:rPr lang="tr-TR" smtClean="0"/>
              <a:t>4.08.2024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7C2F35-6610-9C6F-BE31-57FC6146D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B69A5-347B-3DF3-40FF-6DE3CA89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075A-9AD4-124D-A76F-1F86F4B050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79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svg"/><Relationship Id="rId34" Type="http://schemas.openxmlformats.org/officeDocument/2006/relationships/image" Target="../media/image47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slide" Target="slide3.xml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35" Type="http://schemas.openxmlformats.org/officeDocument/2006/relationships/image" Target="../media/image48.svg"/><Relationship Id="rId8" Type="http://schemas.openxmlformats.org/officeDocument/2006/relationships/image" Target="../media/image21.png"/><Relationship Id="rId3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21" Type="http://schemas.openxmlformats.org/officeDocument/2006/relationships/image" Target="../media/image90.svg"/><Relationship Id="rId34" Type="http://schemas.openxmlformats.org/officeDocument/2006/relationships/image" Target="../media/image103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4.svg"/><Relationship Id="rId33" Type="http://schemas.openxmlformats.org/officeDocument/2006/relationships/image" Target="../media/image102.svg"/><Relationship Id="rId38" Type="http://schemas.openxmlformats.org/officeDocument/2006/relationships/slide" Target="slide6.xml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37" Type="http://schemas.openxmlformats.org/officeDocument/2006/relationships/image" Target="../media/image106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92.svg"/><Relationship Id="rId28" Type="http://schemas.openxmlformats.org/officeDocument/2006/relationships/image" Target="../media/image97.png"/><Relationship Id="rId36" Type="http://schemas.openxmlformats.org/officeDocument/2006/relationships/image" Target="../media/image105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100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svg"/><Relationship Id="rId30" Type="http://schemas.openxmlformats.org/officeDocument/2006/relationships/image" Target="../media/image99.png"/><Relationship Id="rId35" Type="http://schemas.openxmlformats.org/officeDocument/2006/relationships/image" Target="../media/image104.svg"/><Relationship Id="rId8" Type="http://schemas.openxmlformats.org/officeDocument/2006/relationships/image" Target="../media/image77.png"/><Relationship Id="rId3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103.png"/><Relationship Id="rId26" Type="http://schemas.openxmlformats.org/officeDocument/2006/relationships/image" Target="../media/image108.svg"/><Relationship Id="rId21" Type="http://schemas.openxmlformats.org/officeDocument/2006/relationships/image" Target="../media/image106.svg"/><Relationship Id="rId34" Type="http://schemas.openxmlformats.org/officeDocument/2006/relationships/image" Target="../media/image11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107.png"/><Relationship Id="rId33" Type="http://schemas.openxmlformats.org/officeDocument/2006/relationships/image" Target="../media/image111.png"/><Relationship Id="rId38" Type="http://schemas.openxmlformats.org/officeDocument/2006/relationships/image" Target="../media/image114.sv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105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8.svg"/><Relationship Id="rId32" Type="http://schemas.openxmlformats.org/officeDocument/2006/relationships/image" Target="../media/image96.svg"/><Relationship Id="rId37" Type="http://schemas.openxmlformats.org/officeDocument/2006/relationships/image" Target="../media/image113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7.png"/><Relationship Id="rId28" Type="http://schemas.openxmlformats.org/officeDocument/2006/relationships/image" Target="../media/image92.svg"/><Relationship Id="rId36" Type="http://schemas.openxmlformats.org/officeDocument/2006/relationships/image" Target="../media/image100.svg"/><Relationship Id="rId10" Type="http://schemas.openxmlformats.org/officeDocument/2006/relationships/image" Target="../media/image79.png"/><Relationship Id="rId19" Type="http://schemas.openxmlformats.org/officeDocument/2006/relationships/image" Target="../media/image104.svg"/><Relationship Id="rId31" Type="http://schemas.openxmlformats.org/officeDocument/2006/relationships/image" Target="../media/image95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slide" Target="slide8.xml"/><Relationship Id="rId27" Type="http://schemas.openxmlformats.org/officeDocument/2006/relationships/image" Target="../media/image91.png"/><Relationship Id="rId30" Type="http://schemas.openxmlformats.org/officeDocument/2006/relationships/image" Target="../media/image110.svg"/><Relationship Id="rId35" Type="http://schemas.openxmlformats.org/officeDocument/2006/relationships/image" Target="../media/image99.png"/><Relationship Id="rId8" Type="http://schemas.openxmlformats.org/officeDocument/2006/relationships/image" Target="../media/image77.png"/><Relationship Id="rId3" Type="http://schemas.openxmlformats.org/officeDocument/2006/relationships/image" Target="../media/image72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svg"/><Relationship Id="rId21" Type="http://schemas.openxmlformats.org/officeDocument/2006/relationships/image" Target="../media/image134.sv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svg"/><Relationship Id="rId50" Type="http://schemas.openxmlformats.org/officeDocument/2006/relationships/image" Target="../media/image163.png"/><Relationship Id="rId7" Type="http://schemas.openxmlformats.org/officeDocument/2006/relationships/image" Target="../media/image120.sv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9" Type="http://schemas.openxmlformats.org/officeDocument/2006/relationships/image" Target="../media/image142.svg"/><Relationship Id="rId11" Type="http://schemas.openxmlformats.org/officeDocument/2006/relationships/image" Target="../media/image124.sv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svg"/><Relationship Id="rId40" Type="http://schemas.openxmlformats.org/officeDocument/2006/relationships/image" Target="../media/image153.png"/><Relationship Id="rId45" Type="http://schemas.openxmlformats.org/officeDocument/2006/relationships/image" Target="../media/image158.sv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sv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162.sv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44.svg"/><Relationship Id="rId44" Type="http://schemas.openxmlformats.org/officeDocument/2006/relationships/image" Target="../media/image157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svg"/><Relationship Id="rId30" Type="http://schemas.openxmlformats.org/officeDocument/2006/relationships/image" Target="../media/image143.png"/><Relationship Id="rId35" Type="http://schemas.openxmlformats.org/officeDocument/2006/relationships/image" Target="../media/image148.svg"/><Relationship Id="rId43" Type="http://schemas.openxmlformats.org/officeDocument/2006/relationships/image" Target="../media/image156.svg"/><Relationship Id="rId48" Type="http://schemas.openxmlformats.org/officeDocument/2006/relationships/image" Target="../media/image161.png"/><Relationship Id="rId8" Type="http://schemas.openxmlformats.org/officeDocument/2006/relationships/image" Target="../media/image121.png"/><Relationship Id="rId51" Type="http://schemas.openxmlformats.org/officeDocument/2006/relationships/image" Target="../media/image164.svg"/><Relationship Id="rId3" Type="http://schemas.openxmlformats.org/officeDocument/2006/relationships/image" Target="../media/image116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svg"/><Relationship Id="rId33" Type="http://schemas.openxmlformats.org/officeDocument/2006/relationships/image" Target="../media/image146.sv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20" Type="http://schemas.openxmlformats.org/officeDocument/2006/relationships/image" Target="../media/image133.png"/><Relationship Id="rId41" Type="http://schemas.openxmlformats.org/officeDocument/2006/relationships/image" Target="../media/image15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therapytunes.streamlit.app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slide" Target="slide14.xml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slide" Target="slide16.xml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" Target="slide17.xm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773513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3542800" y="1773511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0870400" y="1773512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73510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12853200" y="1773509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10180800" y="1773508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6215200" y="1773508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7508400" y="1773508"/>
            <a:ext cx="2520000" cy="3779897"/>
          </a:xfrm>
        </p:spPr>
      </p:pic>
      <p:pic>
        <p:nvPicPr>
          <p:cNvPr id="36" name="Resim Yer Tutucusu 35">
            <a:hlinkClick r:id="rId10" action="ppaction://hlinksldjump"/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/>
          <a:srcRect l="16667" r="16667"/>
          <a:stretch>
            <a:fillRect/>
          </a:stretch>
        </p:blipFill>
        <p:spPr>
          <a:xfrm>
            <a:off x="4836000" y="1773507"/>
            <a:ext cx="2520000" cy="3779897"/>
          </a:xfr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9780E38D-0A3C-7FE2-9369-5597EC00907F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F7AFC06-294D-0CA1-7715-483BEADB741B}"/>
              </a:ext>
            </a:extLst>
          </p:cNvPr>
          <p:cNvSpPr/>
          <p:nvPr/>
        </p:nvSpPr>
        <p:spPr>
          <a:xfrm>
            <a:off x="-2008841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5D10DEB5-4FA3-C137-11B1-0E3D7C034ACB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1454E186-53B3-AC1F-D761-573B4C9106E4}"/>
              </a:ext>
            </a:extLst>
          </p:cNvPr>
          <p:cNvSpPr txBox="1"/>
          <p:nvPr/>
        </p:nvSpPr>
        <p:spPr>
          <a:xfrm>
            <a:off x="4416056" y="53533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TRIFECTA</a:t>
            </a:r>
          </a:p>
        </p:txBody>
      </p:sp>
      <p:cxnSp>
        <p:nvCxnSpPr>
          <p:cNvPr id="52" name="Düz Ok Bağlayıcısı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07EFA7-DA56-93F2-3B3C-59AABAA889DC}"/>
              </a:ext>
            </a:extLst>
          </p:cNvPr>
          <p:cNvCxnSpPr>
            <a:cxnSpLocks/>
          </p:cNvCxnSpPr>
          <p:nvPr/>
        </p:nvCxnSpPr>
        <p:spPr>
          <a:xfrm>
            <a:off x="8247705" y="5553404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Düz Ok Bağlayıcısı 5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9238707-C693-2FF6-9D83-02B224B2CCAE}"/>
              </a:ext>
            </a:extLst>
          </p:cNvPr>
          <p:cNvCxnSpPr>
            <a:cxnSpLocks/>
          </p:cNvCxnSpPr>
          <p:nvPr/>
        </p:nvCxnSpPr>
        <p:spPr>
          <a:xfrm flipH="1">
            <a:off x="3299791" y="5553404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5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A9E3F8E7-200B-C3E0-0F08-E7BD4DD9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5" y="-74279"/>
            <a:ext cx="3689350" cy="3689350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1E00996A-CDE4-D5E3-E026-19867B694A4B}"/>
              </a:ext>
            </a:extLst>
          </p:cNvPr>
          <p:cNvSpPr txBox="1"/>
          <p:nvPr/>
        </p:nvSpPr>
        <p:spPr>
          <a:xfrm>
            <a:off x="1320800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Büşra Sürücü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933D8966-109C-8242-7E9E-4744D866FFAD}"/>
              </a:ext>
            </a:extLst>
          </p:cNvPr>
          <p:cNvSpPr txBox="1"/>
          <p:nvPr/>
        </p:nvSpPr>
        <p:spPr>
          <a:xfrm>
            <a:off x="9277642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Kürşat Dinç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6FE5BA2-1EA5-D9FA-0396-39D3689D0F85}"/>
              </a:ext>
            </a:extLst>
          </p:cNvPr>
          <p:cNvSpPr txBox="1"/>
          <p:nvPr/>
        </p:nvSpPr>
        <p:spPr>
          <a:xfrm>
            <a:off x="5299221" y="5280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chin" panose="02000603020000020003" pitchFamily="2" charset="0"/>
              </a:rPr>
              <a:t>Hilal </a:t>
            </a:r>
            <a:r>
              <a:rPr lang="tr-TR" dirty="0" err="1">
                <a:latin typeface="Cochin" panose="02000603020000020003" pitchFamily="2" charset="0"/>
              </a:rPr>
              <a:t>Alpak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5" name="Sol Ok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242BC1-F1B6-381A-B10A-30680EDAFF79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168BA80-DFAF-D953-1B2B-D0181686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19" y="3792639"/>
            <a:ext cx="1344963" cy="13449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3BF29A5-6C42-BC49-68BB-1D19BBD6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61" y="3792639"/>
            <a:ext cx="1344963" cy="134496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0AE922F-ECD7-59DB-EBE9-50D71CE93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140" y="3792639"/>
            <a:ext cx="1344963" cy="134496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ADDF5DD-F832-24A7-2FD7-063F56E98A9C}"/>
              </a:ext>
            </a:extLst>
          </p:cNvPr>
          <p:cNvSpPr txBox="1"/>
          <p:nvPr/>
        </p:nvSpPr>
        <p:spPr>
          <a:xfrm>
            <a:off x="998513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Analytics</a:t>
            </a:r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 </a:t>
            </a:r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Virtuoso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2AEF296-4DAB-BC0F-2FF6-BAAFA6A4F7D3}"/>
              </a:ext>
            </a:extLst>
          </p:cNvPr>
          <p:cNvSpPr txBox="1"/>
          <p:nvPr/>
        </p:nvSpPr>
        <p:spPr>
          <a:xfrm>
            <a:off x="4976934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Data Composer</a:t>
            </a:r>
            <a:endParaRPr lang="tr-TR" dirty="0">
              <a:latin typeface="Cochin" panose="02000603020000020003" pitchFamily="2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353C395-CC75-58B1-C71C-1990132BCF33}"/>
              </a:ext>
            </a:extLst>
          </p:cNvPr>
          <p:cNvSpPr txBox="1"/>
          <p:nvPr/>
        </p:nvSpPr>
        <p:spPr>
          <a:xfrm>
            <a:off x="8955355" y="5793718"/>
            <a:ext cx="221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i="0" dirty="0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Data </a:t>
            </a:r>
            <a:r>
              <a:rPr lang="tr-TR" b="0" i="0" dirty="0" err="1">
                <a:solidFill>
                  <a:srgbClr val="091747"/>
                </a:solidFill>
                <a:effectLst/>
                <a:latin typeface="Cochin" panose="02000603020000020003" pitchFamily="2" charset="0"/>
              </a:rPr>
              <a:t>Orchestrator</a:t>
            </a:r>
            <a:endParaRPr lang="tr-TR" dirty="0">
              <a:latin typeface="Cochin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0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6FF567F4-5C32-C39F-974B-813AED3CF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4133" r="28933" b="31333"/>
          <a:stretch/>
        </p:blipFill>
        <p:spPr>
          <a:xfrm>
            <a:off x="4348202" y="0"/>
            <a:ext cx="3073400" cy="314882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4702F7B-D790-2802-050E-B9FE432402FF}"/>
              </a:ext>
            </a:extLst>
          </p:cNvPr>
          <p:cNvSpPr txBox="1"/>
          <p:nvPr/>
        </p:nvSpPr>
        <p:spPr>
          <a:xfrm>
            <a:off x="274676" y="3182275"/>
            <a:ext cx="11642647" cy="278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tr-TR" dirty="0" err="1">
                <a:latin typeface="Cochin" panose="02000603020000020003" pitchFamily="2" charset="0"/>
              </a:rPr>
              <a:t>Therapy</a:t>
            </a:r>
            <a:r>
              <a:rPr lang="tr-TR" dirty="0">
                <a:latin typeface="Cochin" panose="02000603020000020003" pitchFamily="2" charset="0"/>
              </a:rPr>
              <a:t> </a:t>
            </a:r>
            <a:r>
              <a:rPr lang="tr-TR" dirty="0" err="1">
                <a:latin typeface="Cochin" panose="02000603020000020003" pitchFamily="2" charset="0"/>
              </a:rPr>
              <a:t>Tunes</a:t>
            </a:r>
            <a:r>
              <a:rPr lang="tr-TR" dirty="0">
                <a:latin typeface="Cochin" panose="02000603020000020003" pitchFamily="2" charset="0"/>
              </a:rPr>
              <a:t>, bireylerin duygusal ihtiyaçlarına uygun müzik önerileri sunmak ve onların yaşam kalitesini artırmak amacıyla yola çıktı.</a:t>
            </a:r>
          </a:p>
          <a:p>
            <a:pPr algn="ctr">
              <a:lnSpc>
                <a:spcPct val="200000"/>
              </a:lnSpc>
            </a:pPr>
            <a:endParaRPr lang="tr-TR" dirty="0">
              <a:latin typeface="Cochin" panose="02000603020000020003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tr-TR" dirty="0">
                <a:latin typeface="Cochin" panose="02000603020000020003" pitchFamily="2" charset="0"/>
              </a:rPr>
              <a:t> Misyonumuz, müziğin iyileştirici gücünü kullanarak her bireyin duygusal ve zihinsel olarak daha dengeli, huzurlu ve mutlu bir yaşam sürmesine katkıda bulunmaktır.</a:t>
            </a:r>
          </a:p>
        </p:txBody>
      </p:sp>
      <p:sp>
        <p:nvSpPr>
          <p:cNvPr id="3" name="Sol Ok 2">
            <a:hlinkClick r:id="rId3" action="ppaction://hlinksldjump"/>
            <a:extLst>
              <a:ext uri="{FF2B5EF4-FFF2-40B4-BE49-F238E27FC236}">
                <a16:creationId xmlns:a16="http://schemas.microsoft.com/office/drawing/2014/main" id="{A2B041B6-0F33-38FE-71DC-AAF868C20263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690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01" y="2745401"/>
            <a:ext cx="12928815" cy="2154803"/>
            <a:chOff x="0" y="0"/>
            <a:chExt cx="25857631" cy="430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0" y="0"/>
                  </a:lnTo>
                  <a:lnTo>
                    <a:pt x="8619210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61921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0" y="0"/>
                  </a:lnTo>
                  <a:lnTo>
                    <a:pt x="8619210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238420" y="0"/>
              <a:ext cx="8619210" cy="4309605"/>
            </a:xfrm>
            <a:custGeom>
              <a:avLst/>
              <a:gdLst/>
              <a:ahLst/>
              <a:cxnLst/>
              <a:rect l="l" t="t" r="r" b="b"/>
              <a:pathLst>
                <a:path w="8619210" h="4309605">
                  <a:moveTo>
                    <a:pt x="0" y="0"/>
                  </a:moveTo>
                  <a:lnTo>
                    <a:pt x="8619211" y="0"/>
                  </a:lnTo>
                  <a:lnTo>
                    <a:pt x="8619211" y="4309605"/>
                  </a:lnTo>
                  <a:lnTo>
                    <a:pt x="0" y="430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493500" y="2745401"/>
            <a:ext cx="698500" cy="2154803"/>
            <a:chOff x="0" y="0"/>
            <a:chExt cx="275951" cy="8512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951" cy="851280"/>
            </a:xfrm>
            <a:custGeom>
              <a:avLst/>
              <a:gdLst/>
              <a:ahLst/>
              <a:cxnLst/>
              <a:rect l="l" t="t" r="r" b="b"/>
              <a:pathLst>
                <a:path w="275951" h="851280">
                  <a:moveTo>
                    <a:pt x="0" y="0"/>
                  </a:moveTo>
                  <a:lnTo>
                    <a:pt x="275951" y="0"/>
                  </a:lnTo>
                  <a:lnTo>
                    <a:pt x="275951" y="851280"/>
                  </a:lnTo>
                  <a:lnTo>
                    <a:pt x="0" y="851280"/>
                  </a:lnTo>
                  <a:close/>
                </a:path>
              </a:pathLst>
            </a:custGeom>
            <a:solidFill>
              <a:srgbClr val="FA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5951" cy="8989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32740" y="3178708"/>
            <a:ext cx="1249229" cy="1249229"/>
            <a:chOff x="0" y="0"/>
            <a:chExt cx="2498457" cy="249845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A88E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59924" y="537677"/>
              <a:ext cx="1683485" cy="1376249"/>
            </a:xfrm>
            <a:custGeom>
              <a:avLst/>
              <a:gdLst/>
              <a:ahLst/>
              <a:cxnLst/>
              <a:rect l="l" t="t" r="r" b="b"/>
              <a:pathLst>
                <a:path w="1683485" h="1376249">
                  <a:moveTo>
                    <a:pt x="0" y="0"/>
                  </a:moveTo>
                  <a:lnTo>
                    <a:pt x="1683485" y="0"/>
                  </a:lnTo>
                  <a:lnTo>
                    <a:pt x="1683485" y="1376248"/>
                  </a:lnTo>
                  <a:lnTo>
                    <a:pt x="0" y="1376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-420449" y="685800"/>
            <a:ext cx="840897" cy="392068"/>
          </a:xfrm>
          <a:custGeom>
            <a:avLst/>
            <a:gdLst/>
            <a:ahLst/>
            <a:cxnLst/>
            <a:rect l="l" t="t" r="r" b="b"/>
            <a:pathLst>
              <a:path w="1261346" h="588102">
                <a:moveTo>
                  <a:pt x="0" y="0"/>
                </a:moveTo>
                <a:lnTo>
                  <a:pt x="1261346" y="0"/>
                </a:lnTo>
                <a:lnTo>
                  <a:pt x="1261346" y="588102"/>
                </a:lnTo>
                <a:lnTo>
                  <a:pt x="0" y="588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81031" y="5790818"/>
            <a:ext cx="677099" cy="1211809"/>
          </a:xfrm>
          <a:custGeom>
            <a:avLst/>
            <a:gdLst/>
            <a:ahLst/>
            <a:cxnLst/>
            <a:rect l="l" t="t" r="r" b="b"/>
            <a:pathLst>
              <a:path w="1015648" h="1817714">
                <a:moveTo>
                  <a:pt x="0" y="0"/>
                </a:moveTo>
                <a:lnTo>
                  <a:pt x="1015648" y="0"/>
                </a:lnTo>
                <a:lnTo>
                  <a:pt x="1015648" y="1817715"/>
                </a:lnTo>
                <a:lnTo>
                  <a:pt x="0" y="1817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74713" y="6515575"/>
            <a:ext cx="845494" cy="342425"/>
          </a:xfrm>
          <a:custGeom>
            <a:avLst/>
            <a:gdLst/>
            <a:ahLst/>
            <a:cxnLst/>
            <a:rect l="l" t="t" r="r" b="b"/>
            <a:pathLst>
              <a:path w="1268241" h="513638">
                <a:moveTo>
                  <a:pt x="0" y="0"/>
                </a:moveTo>
                <a:lnTo>
                  <a:pt x="1268242" y="0"/>
                </a:lnTo>
                <a:lnTo>
                  <a:pt x="1268242" y="513638"/>
                </a:lnTo>
                <a:lnTo>
                  <a:pt x="0" y="513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3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05007" y="6547390"/>
            <a:ext cx="886993" cy="735096"/>
          </a:xfrm>
          <a:custGeom>
            <a:avLst/>
            <a:gdLst/>
            <a:ahLst/>
            <a:cxnLst/>
            <a:rect l="l" t="t" r="r" b="b"/>
            <a:pathLst>
              <a:path w="1330490" h="1102644">
                <a:moveTo>
                  <a:pt x="0" y="0"/>
                </a:moveTo>
                <a:lnTo>
                  <a:pt x="1330490" y="0"/>
                </a:lnTo>
                <a:lnTo>
                  <a:pt x="1330490" y="1102644"/>
                </a:lnTo>
                <a:lnTo>
                  <a:pt x="0" y="1102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1379215" y="-572160"/>
            <a:ext cx="1388983" cy="1388983"/>
          </a:xfrm>
          <a:custGeom>
            <a:avLst/>
            <a:gdLst/>
            <a:ahLst/>
            <a:cxnLst/>
            <a:rect l="l" t="t" r="r" b="b"/>
            <a:pathLst>
              <a:path w="2083475" h="2083475">
                <a:moveTo>
                  <a:pt x="0" y="0"/>
                </a:moveTo>
                <a:lnTo>
                  <a:pt x="2083474" y="0"/>
                </a:lnTo>
                <a:lnTo>
                  <a:pt x="2083474" y="2083475"/>
                </a:lnTo>
                <a:lnTo>
                  <a:pt x="0" y="2083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277061" y="253038"/>
            <a:ext cx="432878" cy="262252"/>
          </a:xfrm>
          <a:custGeom>
            <a:avLst/>
            <a:gdLst/>
            <a:ahLst/>
            <a:cxnLst/>
            <a:rect l="l" t="t" r="r" b="b"/>
            <a:pathLst>
              <a:path w="649317" h="393378">
                <a:moveTo>
                  <a:pt x="0" y="0"/>
                </a:moveTo>
                <a:lnTo>
                  <a:pt x="649318" y="0"/>
                </a:lnTo>
                <a:lnTo>
                  <a:pt x="649318" y="393378"/>
                </a:lnTo>
                <a:lnTo>
                  <a:pt x="0" y="3933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0" y="-140632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2" y="0"/>
                </a:lnTo>
                <a:lnTo>
                  <a:pt x="444102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748503" y="3563468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1" y="0"/>
                </a:lnTo>
                <a:lnTo>
                  <a:pt x="444101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8034" y="3563468"/>
            <a:ext cx="296068" cy="281265"/>
          </a:xfrm>
          <a:custGeom>
            <a:avLst/>
            <a:gdLst/>
            <a:ahLst/>
            <a:cxnLst/>
            <a:rect l="l" t="t" r="r" b="b"/>
            <a:pathLst>
              <a:path w="444102" h="421897">
                <a:moveTo>
                  <a:pt x="0" y="0"/>
                </a:moveTo>
                <a:lnTo>
                  <a:pt x="444102" y="0"/>
                </a:lnTo>
                <a:lnTo>
                  <a:pt x="444102" y="421896"/>
                </a:lnTo>
                <a:lnTo>
                  <a:pt x="0" y="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3302343">
            <a:off x="5597655" y="6532210"/>
            <a:ext cx="951584" cy="963629"/>
          </a:xfrm>
          <a:custGeom>
            <a:avLst/>
            <a:gdLst/>
            <a:ahLst/>
            <a:cxnLst/>
            <a:rect l="l" t="t" r="r" b="b"/>
            <a:pathLst>
              <a:path w="1427376" h="1445444">
                <a:moveTo>
                  <a:pt x="0" y="0"/>
                </a:moveTo>
                <a:lnTo>
                  <a:pt x="1427376" y="0"/>
                </a:lnTo>
                <a:lnTo>
                  <a:pt x="1427376" y="1445444"/>
                </a:lnTo>
                <a:lnTo>
                  <a:pt x="0" y="1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3331449" y="3148910"/>
            <a:ext cx="1249229" cy="1249229"/>
            <a:chOff x="0" y="0"/>
            <a:chExt cx="2498457" cy="249845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447204" y="395979"/>
              <a:ext cx="1687058" cy="1659643"/>
            </a:xfrm>
            <a:custGeom>
              <a:avLst/>
              <a:gdLst/>
              <a:ahLst/>
              <a:cxnLst/>
              <a:rect l="l" t="t" r="r" b="b"/>
              <a:pathLst>
                <a:path w="1687058" h="1659643">
                  <a:moveTo>
                    <a:pt x="0" y="0"/>
                  </a:moveTo>
                  <a:lnTo>
                    <a:pt x="1687058" y="0"/>
                  </a:lnTo>
                  <a:lnTo>
                    <a:pt x="1687058" y="1659644"/>
                  </a:lnTo>
                  <a:lnTo>
                    <a:pt x="0" y="165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5494648" y="3242106"/>
            <a:ext cx="1249229" cy="1249229"/>
            <a:chOff x="0" y="0"/>
            <a:chExt cx="2498457" cy="249845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8C54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591824" y="514440"/>
              <a:ext cx="1475132" cy="1475132"/>
            </a:xfrm>
            <a:custGeom>
              <a:avLst/>
              <a:gdLst/>
              <a:ahLst/>
              <a:cxnLst/>
              <a:rect l="l" t="t" r="r" b="b"/>
              <a:pathLst>
                <a:path w="1475132" h="1475132">
                  <a:moveTo>
                    <a:pt x="0" y="0"/>
                  </a:moveTo>
                  <a:lnTo>
                    <a:pt x="1475132" y="0"/>
                  </a:lnTo>
                  <a:lnTo>
                    <a:pt x="1475132" y="1475132"/>
                  </a:lnTo>
                  <a:lnTo>
                    <a:pt x="0" y="147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9804253" y="3206391"/>
            <a:ext cx="1249229" cy="1249229"/>
            <a:chOff x="0" y="0"/>
            <a:chExt cx="2498457" cy="2498457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90C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415141" y="558618"/>
              <a:ext cx="1691981" cy="1421264"/>
            </a:xfrm>
            <a:custGeom>
              <a:avLst/>
              <a:gdLst/>
              <a:ahLst/>
              <a:cxnLst/>
              <a:rect l="l" t="t" r="r" b="b"/>
              <a:pathLst>
                <a:path w="1691981" h="1421264">
                  <a:moveTo>
                    <a:pt x="0" y="0"/>
                  </a:moveTo>
                  <a:lnTo>
                    <a:pt x="1691981" y="0"/>
                  </a:lnTo>
                  <a:lnTo>
                    <a:pt x="1691981" y="1421264"/>
                  </a:lnTo>
                  <a:lnTo>
                    <a:pt x="0" y="142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1163523" y="3186473"/>
            <a:ext cx="1249229" cy="1249229"/>
            <a:chOff x="0" y="0"/>
            <a:chExt cx="2498457" cy="249845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498457" cy="249845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427"/>
                  </a:lnSpc>
                </a:pPr>
                <a:endParaRPr sz="1200"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440010" y="395979"/>
              <a:ext cx="1672957" cy="1654136"/>
            </a:xfrm>
            <a:custGeom>
              <a:avLst/>
              <a:gdLst/>
              <a:ahLst/>
              <a:cxnLst/>
              <a:rect l="l" t="t" r="r" b="b"/>
              <a:pathLst>
                <a:path w="1672957" h="1654136">
                  <a:moveTo>
                    <a:pt x="0" y="0"/>
                  </a:moveTo>
                  <a:lnTo>
                    <a:pt x="1672957" y="0"/>
                  </a:lnTo>
                  <a:lnTo>
                    <a:pt x="1672957" y="1654136"/>
                  </a:lnTo>
                  <a:lnTo>
                    <a:pt x="0" y="1654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532071" y="2152487"/>
            <a:ext cx="2512132" cy="2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dirty="0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Supervised Learning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19757" y="5098269"/>
            <a:ext cx="3714115" cy="5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Rule Base Segmentation</a:t>
            </a:r>
          </a:p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FF914D"/>
                </a:solidFill>
                <a:latin typeface="Inter Bold"/>
                <a:ea typeface="Inter Bold"/>
                <a:cs typeface="Inter Bold"/>
                <a:sym typeface="Inter Bold"/>
              </a:rPr>
              <a:t>PCA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351646" y="5098268"/>
            <a:ext cx="1863853" cy="5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8A88E9"/>
                </a:solidFill>
                <a:latin typeface="Inter Bold"/>
                <a:ea typeface="Inter Bold"/>
                <a:cs typeface="Inter Bold"/>
                <a:sym typeface="Inter Bold"/>
              </a:rPr>
              <a:t>Web Scraping</a:t>
            </a:r>
            <a:r>
              <a:rPr lang="en-US" sz="1733" dirty="0">
                <a:solidFill>
                  <a:srgbClr val="3B90C2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733" dirty="0" err="1">
                <a:solidFill>
                  <a:srgbClr val="8A88E9"/>
                </a:solidFill>
                <a:latin typeface="Inter Bold"/>
                <a:ea typeface="Inter Bold"/>
                <a:cs typeface="Inter Bold"/>
                <a:sym typeface="Inter Bold"/>
              </a:rPr>
              <a:t>Streamlit</a:t>
            </a:r>
            <a:endParaRPr lang="en-US" sz="1733" dirty="0">
              <a:solidFill>
                <a:srgbClr val="8A88E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016971" y="2149588"/>
            <a:ext cx="2204582" cy="289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 dirty="0">
                <a:solidFill>
                  <a:srgbClr val="A7BB5A"/>
                </a:solidFill>
                <a:latin typeface="Inter Bold"/>
                <a:ea typeface="Inter Bold"/>
                <a:cs typeface="Inter Bold"/>
                <a:sym typeface="Inter Bold"/>
              </a:rPr>
              <a:t>Unsupervised Learning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18287" y="2149587"/>
            <a:ext cx="2978250" cy="289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  <a:spcBef>
                <a:spcPct val="0"/>
              </a:spcBef>
            </a:pPr>
            <a:r>
              <a:rPr lang="en-US" sz="1733" dirty="0">
                <a:solidFill>
                  <a:srgbClr val="3B90C2"/>
                </a:solidFill>
                <a:latin typeface="Inter Bold"/>
                <a:ea typeface="Inter Bold"/>
                <a:cs typeface="Inter Bold"/>
                <a:sym typeface="Inter Bold"/>
              </a:rPr>
              <a:t>Recommendation System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520083" y="484332"/>
            <a:ext cx="5151835" cy="50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Projemizde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neler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998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kullandık</a:t>
            </a:r>
            <a:r>
              <a:rPr lang="en-US" sz="299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5" name="Sol Ok 54">
            <a:hlinkClick r:id="rId38" action="ppaction://hlinksldjump"/>
            <a:extLst>
              <a:ext uri="{FF2B5EF4-FFF2-40B4-BE49-F238E27FC236}">
                <a16:creationId xmlns:a16="http://schemas.microsoft.com/office/drawing/2014/main" id="{BEF44A44-6B4F-8834-6E47-7E6A1FE40AE5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66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5559" y="3035031"/>
            <a:ext cx="3894107" cy="37982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BC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06893" y="419100"/>
            <a:ext cx="3894107" cy="37982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78227" y="3035031"/>
            <a:ext cx="3894107" cy="379828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035" tIns="52035" rIns="52035" bIns="52035" rtlCol="0" anchor="ctr"/>
            <a:lstStyle/>
            <a:p>
              <a:pPr algn="ctr">
                <a:lnSpc>
                  <a:spcPts val="2007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06808" y="729877"/>
            <a:ext cx="3834978" cy="3242817"/>
            <a:chOff x="0" y="0"/>
            <a:chExt cx="7991449" cy="6927959"/>
          </a:xfrm>
        </p:grpSpPr>
        <p:grpSp>
          <p:nvGrpSpPr>
            <p:cNvPr id="13" name="Group 13"/>
            <p:cNvGrpSpPr/>
            <p:nvPr/>
          </p:nvGrpSpPr>
          <p:grpSpPr>
            <a:xfrm>
              <a:off x="319566" y="0"/>
              <a:ext cx="6927959" cy="692795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  <p:txBody>
              <a:bodyPr/>
              <a:lstStyle/>
              <a:p>
                <a:endParaRPr lang="tr-TR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383540" y="1139970"/>
              <a:ext cx="2800012" cy="2324010"/>
            </a:xfrm>
            <a:custGeom>
              <a:avLst/>
              <a:gdLst/>
              <a:ahLst/>
              <a:cxnLst/>
              <a:rect l="l" t="t" r="r" b="b"/>
              <a:pathLst>
                <a:path w="2800012" h="2324010">
                  <a:moveTo>
                    <a:pt x="0" y="0"/>
                  </a:moveTo>
                  <a:lnTo>
                    <a:pt x="2800012" y="0"/>
                  </a:lnTo>
                  <a:lnTo>
                    <a:pt x="2800012" y="2324010"/>
                  </a:lnTo>
                  <a:lnTo>
                    <a:pt x="0" y="2324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3988439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Mental Health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57217" y="3309760"/>
            <a:ext cx="3834978" cy="3212977"/>
            <a:chOff x="0" y="0"/>
            <a:chExt cx="7991449" cy="6864210"/>
          </a:xfrm>
        </p:grpSpPr>
        <p:grpSp>
          <p:nvGrpSpPr>
            <p:cNvPr id="19" name="Group 19"/>
            <p:cNvGrpSpPr/>
            <p:nvPr/>
          </p:nvGrpSpPr>
          <p:grpSpPr>
            <a:xfrm>
              <a:off x="440404" y="0"/>
              <a:ext cx="6864210" cy="686421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554745" y="1567118"/>
              <a:ext cx="2635527" cy="2635527"/>
            </a:xfrm>
            <a:custGeom>
              <a:avLst/>
              <a:gdLst/>
              <a:ahLst/>
              <a:cxnLst/>
              <a:rect l="l" t="t" r="r" b="b"/>
              <a:pathLst>
                <a:path w="2635527" h="2635527">
                  <a:moveTo>
                    <a:pt x="0" y="0"/>
                  </a:moveTo>
                  <a:lnTo>
                    <a:pt x="2635527" y="0"/>
                  </a:lnTo>
                  <a:lnTo>
                    <a:pt x="2635527" y="2635527"/>
                  </a:lnTo>
                  <a:lnTo>
                    <a:pt x="0" y="2635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4361396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Horoscope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66364" y="3309760"/>
            <a:ext cx="3834978" cy="3242817"/>
            <a:chOff x="0" y="0"/>
            <a:chExt cx="7991449" cy="6927959"/>
          </a:xfrm>
        </p:grpSpPr>
        <p:grpSp>
          <p:nvGrpSpPr>
            <p:cNvPr id="25" name="Group 25"/>
            <p:cNvGrpSpPr/>
            <p:nvPr/>
          </p:nvGrpSpPr>
          <p:grpSpPr>
            <a:xfrm>
              <a:off x="531745" y="0"/>
              <a:ext cx="6927959" cy="6927959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2677961" y="1567118"/>
              <a:ext cx="2635527" cy="2635527"/>
            </a:xfrm>
            <a:custGeom>
              <a:avLst/>
              <a:gdLst/>
              <a:ahLst/>
              <a:cxnLst/>
              <a:rect l="l" t="t" r="r" b="b"/>
              <a:pathLst>
                <a:path w="2635527" h="2635527">
                  <a:moveTo>
                    <a:pt x="0" y="0"/>
                  </a:moveTo>
                  <a:lnTo>
                    <a:pt x="2635527" y="0"/>
                  </a:lnTo>
                  <a:lnTo>
                    <a:pt x="2635527" y="2635527"/>
                  </a:lnTo>
                  <a:lnTo>
                    <a:pt x="0" y="2635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4358707"/>
              <a:ext cx="7991449" cy="783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7"/>
                </a:lnSpc>
              </a:pPr>
              <a:r>
                <a:rPr lang="en-US" sz="2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Spotify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06377" y="2970700"/>
            <a:ext cx="2743373" cy="2675868"/>
            <a:chOff x="0" y="0"/>
            <a:chExt cx="5716728" cy="571672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716728" cy="571672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8D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2035" tIns="52035" rIns="52035" bIns="52035" rtlCol="0" anchor="ctr"/>
              <a:lstStyle/>
              <a:p>
                <a:pPr algn="ctr">
                  <a:lnSpc>
                    <a:spcPts val="2007"/>
                  </a:lnSpc>
                </a:pPr>
                <a:endParaRPr sz="1200"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239453" y="963661"/>
              <a:ext cx="3361038" cy="3789405"/>
            </a:xfrm>
            <a:custGeom>
              <a:avLst/>
              <a:gdLst/>
              <a:ahLst/>
              <a:cxnLst/>
              <a:rect l="l" t="t" r="r" b="b"/>
              <a:pathLst>
                <a:path w="3361038" h="3789405">
                  <a:moveTo>
                    <a:pt x="0" y="0"/>
                  </a:moveTo>
                  <a:lnTo>
                    <a:pt x="3361038" y="0"/>
                  </a:lnTo>
                  <a:lnTo>
                    <a:pt x="3361038" y="3789406"/>
                  </a:lnTo>
                  <a:lnTo>
                    <a:pt x="0" y="378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4366" t="-48860" r="-71869" b="-69540"/>
              </a:stretch>
            </a:blipFill>
          </p:spPr>
        </p:sp>
      </p:grpSp>
      <p:sp>
        <p:nvSpPr>
          <p:cNvPr id="35" name="Sol Ok 34">
            <a:hlinkClick r:id="rId9" action="ppaction://hlinksldjump"/>
            <a:extLst>
              <a:ext uri="{FF2B5EF4-FFF2-40B4-BE49-F238E27FC236}">
                <a16:creationId xmlns:a16="http://schemas.microsoft.com/office/drawing/2014/main" id="{594D05C1-9057-1729-2CD6-B39157CE0DA6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053A63F0-0F57-95A3-95AC-E141A6F1EF0A}"/>
              </a:ext>
            </a:extLst>
          </p:cNvPr>
          <p:cNvSpPr txBox="1"/>
          <p:nvPr/>
        </p:nvSpPr>
        <p:spPr>
          <a:xfrm>
            <a:off x="4746324" y="-33732"/>
            <a:ext cx="2846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Cochin" panose="02000603020000020003" pitchFamily="2" charset="0"/>
              </a:rPr>
              <a:t>Veri Setleri</a:t>
            </a:r>
          </a:p>
        </p:txBody>
      </p:sp>
    </p:spTree>
    <p:extLst>
      <p:ext uri="{BB962C8B-B14F-4D97-AF65-F5344CB8AC3E}">
        <p14:creationId xmlns:p14="http://schemas.microsoft.com/office/powerpoint/2010/main" val="5113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382" y="1010716"/>
            <a:ext cx="11273781" cy="1269597"/>
            <a:chOff x="0" y="0"/>
            <a:chExt cx="2155713" cy="439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4314" y="3288168"/>
            <a:ext cx="4998643" cy="3204756"/>
            <a:chOff x="0" y="0"/>
            <a:chExt cx="1773675" cy="1547598"/>
          </a:xfrm>
        </p:grpSpPr>
        <p:sp>
          <p:nvSpPr>
            <p:cNvPr id="6" name="Freeform 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34048" y="2560623"/>
            <a:ext cx="4054643" cy="1598366"/>
            <a:chOff x="0" y="0"/>
            <a:chExt cx="1166440" cy="459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FDE59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0784" y="2381666"/>
            <a:ext cx="1921587" cy="1956280"/>
            <a:chOff x="0" y="0"/>
            <a:chExt cx="79838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FFDE59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34999" y="2778070"/>
            <a:ext cx="3317470" cy="158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133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Hedef</a:t>
            </a: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r>
              <a:rPr lang="en-US" sz="3133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Değişkenler</a:t>
            </a: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endParaRPr lang="en-US" sz="3133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216248" y="3288168"/>
            <a:ext cx="4998643" cy="3204756"/>
            <a:chOff x="0" y="0"/>
            <a:chExt cx="1773675" cy="1547598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35982" y="2560623"/>
            <a:ext cx="4054643" cy="1598366"/>
            <a:chOff x="0" y="0"/>
            <a:chExt cx="1166440" cy="459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F914D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72718" y="2381666"/>
            <a:ext cx="1921587" cy="1956280"/>
            <a:chOff x="0" y="0"/>
            <a:chExt cx="79838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FF914D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524779" y="-12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1219200" y="0"/>
                </a:lnTo>
                <a:lnTo>
                  <a:pt x="1219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43333" y="-292125"/>
            <a:ext cx="839734" cy="574168"/>
          </a:xfrm>
          <a:custGeom>
            <a:avLst/>
            <a:gdLst/>
            <a:ahLst/>
            <a:cxnLst/>
            <a:rect l="l" t="t" r="r" b="b"/>
            <a:pathLst>
              <a:path w="1259601" h="861252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69919" y="6575958"/>
            <a:ext cx="694594" cy="474929"/>
          </a:xfrm>
          <a:custGeom>
            <a:avLst/>
            <a:gdLst/>
            <a:ahLst/>
            <a:cxnLst/>
            <a:rect l="l" t="t" r="r" b="b"/>
            <a:pathLst>
              <a:path w="1041891" h="712393">
                <a:moveTo>
                  <a:pt x="0" y="0"/>
                </a:moveTo>
                <a:lnTo>
                  <a:pt x="1041891" y="0"/>
                </a:lnTo>
                <a:lnTo>
                  <a:pt x="1041891" y="712393"/>
                </a:lnTo>
                <a:lnTo>
                  <a:pt x="0" y="712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23466" y="6575958"/>
            <a:ext cx="460969" cy="375689"/>
          </a:xfrm>
          <a:custGeom>
            <a:avLst/>
            <a:gdLst/>
            <a:ahLst/>
            <a:cxnLst/>
            <a:rect l="l" t="t" r="r" b="b"/>
            <a:pathLst>
              <a:path w="691453" h="563534">
                <a:moveTo>
                  <a:pt x="0" y="0"/>
                </a:moveTo>
                <a:lnTo>
                  <a:pt x="691453" y="0"/>
                </a:lnTo>
                <a:lnTo>
                  <a:pt x="691453" y="563534"/>
                </a:lnTo>
                <a:lnTo>
                  <a:pt x="0" y="56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31988" y="6668649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06200" y="386091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52705" y="2717883"/>
            <a:ext cx="1268632" cy="1252485"/>
          </a:xfrm>
          <a:custGeom>
            <a:avLst/>
            <a:gdLst/>
            <a:ahLst/>
            <a:cxnLst/>
            <a:rect l="l" t="t" r="r" b="b"/>
            <a:pathLst>
              <a:path w="1902948" h="1878728">
                <a:moveTo>
                  <a:pt x="0" y="0"/>
                </a:moveTo>
                <a:lnTo>
                  <a:pt x="1902947" y="0"/>
                </a:lnTo>
                <a:lnTo>
                  <a:pt x="1902947" y="1878728"/>
                </a:lnTo>
                <a:lnTo>
                  <a:pt x="0" y="1878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765170" y="2719618"/>
            <a:ext cx="1173622" cy="1230534"/>
          </a:xfrm>
          <a:custGeom>
            <a:avLst/>
            <a:gdLst/>
            <a:ahLst/>
            <a:cxnLst/>
            <a:rect l="l" t="t" r="r" b="b"/>
            <a:pathLst>
              <a:path w="1760433" h="1845801">
                <a:moveTo>
                  <a:pt x="0" y="0"/>
                </a:moveTo>
                <a:lnTo>
                  <a:pt x="1760433" y="0"/>
                </a:lnTo>
                <a:lnTo>
                  <a:pt x="1760433" y="1845801"/>
                </a:lnTo>
                <a:lnTo>
                  <a:pt x="0" y="1845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2" name="TextBox 32"/>
          <p:cNvSpPr txBox="1"/>
          <p:nvPr/>
        </p:nvSpPr>
        <p:spPr>
          <a:xfrm>
            <a:off x="2394460" y="4382452"/>
            <a:ext cx="3336502" cy="208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BPM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Anxiety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Depression</a:t>
            </a:r>
          </a:p>
          <a:p>
            <a:pPr marL="473630" lvl="1" indent="-236815">
              <a:lnSpc>
                <a:spcPts val="3290"/>
              </a:lnSpc>
              <a:buFont typeface="Arial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Insomnia</a:t>
            </a:r>
          </a:p>
          <a:p>
            <a:pPr>
              <a:lnSpc>
                <a:spcPts val="3290"/>
              </a:lnSpc>
            </a:pP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031588" y="2807471"/>
            <a:ext cx="3060379" cy="10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199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Machine</a:t>
            </a:r>
          </a:p>
          <a:p>
            <a:pPr algn="ctr">
              <a:lnSpc>
                <a:spcPts val="4320"/>
              </a:lnSpc>
            </a:pPr>
            <a:r>
              <a:rPr lang="en-US" sz="3199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Learning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3352" y="4337946"/>
            <a:ext cx="3336502" cy="1661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193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290"/>
              </a:lnSpc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AdaBoost</a:t>
            </a:r>
          </a:p>
          <a:p>
            <a:pPr algn="ctr">
              <a:lnSpc>
                <a:spcPts val="3290"/>
              </a:lnSpc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SVC</a:t>
            </a:r>
          </a:p>
          <a:p>
            <a:pPr algn="ctr">
              <a:lnSpc>
                <a:spcPts val="3290"/>
              </a:lnSpc>
            </a:pPr>
            <a:r>
              <a:rPr lang="en-US" sz="2193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RandomForestClassifier</a:t>
            </a:r>
            <a:endParaRPr lang="en-US" sz="2193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88583" y="137747"/>
            <a:ext cx="9814833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Mental Health Survey Veri </a:t>
            </a:r>
            <a:r>
              <a:rPr lang="en-US" sz="3000" spc="30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Seti</a:t>
            </a:r>
            <a:endParaRPr lang="en-US" sz="3000" spc="3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029068" y="3044931"/>
            <a:ext cx="549657" cy="218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37" name="Sol Ok 36">
            <a:hlinkClick r:id="rId14" action="ppaction://hlinksldjump"/>
            <a:extLst>
              <a:ext uri="{FF2B5EF4-FFF2-40B4-BE49-F238E27FC236}">
                <a16:creationId xmlns:a16="http://schemas.microsoft.com/office/drawing/2014/main" id="{92271E3B-6784-8682-8793-8C3663B581E7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38" name="Resim 37">
            <a:extLst>
              <a:ext uri="{FF2B5EF4-FFF2-40B4-BE49-F238E27FC236}">
                <a16:creationId xmlns:a16="http://schemas.microsoft.com/office/drawing/2014/main" id="{19D4AF63-B7DC-5B16-A71A-9F2A30A003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3562" y="5137708"/>
            <a:ext cx="2125276" cy="1306160"/>
          </a:xfrm>
          <a:prstGeom prst="rect">
            <a:avLst/>
          </a:prstGeom>
        </p:spPr>
      </p:pic>
      <p:sp>
        <p:nvSpPr>
          <p:cNvPr id="40" name="Metin kutusu 39">
            <a:extLst>
              <a:ext uri="{FF2B5EF4-FFF2-40B4-BE49-F238E27FC236}">
                <a16:creationId xmlns:a16="http://schemas.microsoft.com/office/drawing/2014/main" id="{BF15CABE-AEFA-A5BA-B314-0963FD858F3E}"/>
              </a:ext>
            </a:extLst>
          </p:cNvPr>
          <p:cNvSpPr txBox="1"/>
          <p:nvPr/>
        </p:nvSpPr>
        <p:spPr>
          <a:xfrm>
            <a:off x="1214314" y="1234439"/>
            <a:ext cx="10568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effectLst/>
                <a:latin typeface="Cochin" panose="020006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 veri seti, bireylerin günlük yaşamlarında karşılaştıkları duygusal durumları ve alışkanlıkları analiz etmek amacıyla tasarlanmış bir anketin sonuçlarını içerir.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2527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07529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462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9254" y="4364448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65358" y="-122685"/>
            <a:ext cx="846069" cy="846069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7092" y="447366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6612" y="6680816"/>
            <a:ext cx="667673" cy="333837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5877" y="-12268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3345" y="660934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70668" y="4005160"/>
            <a:ext cx="1300138" cy="830463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465358" y="52323"/>
            <a:ext cx="931447" cy="175811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94620" y="1648906"/>
            <a:ext cx="2035424" cy="3419131"/>
            <a:chOff x="330734" y="0"/>
            <a:chExt cx="4070848" cy="6838262"/>
          </a:xfrm>
        </p:grpSpPr>
        <p:sp>
          <p:nvSpPr>
            <p:cNvPr id="13" name="Freeform 13"/>
            <p:cNvSpPr/>
            <p:nvPr/>
          </p:nvSpPr>
          <p:spPr>
            <a:xfrm rot="5400000">
              <a:off x="3038380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682583" y="0"/>
              <a:ext cx="3367150" cy="336715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30734" y="5651053"/>
              <a:ext cx="3930530" cy="980230"/>
              <a:chOff x="0" y="0"/>
              <a:chExt cx="1432179" cy="3571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591459" y="788905"/>
              <a:ext cx="1701592" cy="2019693"/>
            </a:xfrm>
            <a:custGeom>
              <a:avLst/>
              <a:gdLst/>
              <a:ahLst/>
              <a:cxnLst/>
              <a:rect l="l" t="t" r="r" b="b"/>
              <a:pathLst>
                <a:path w="1701592" h="2019693">
                  <a:moveTo>
                    <a:pt x="0" y="0"/>
                  </a:moveTo>
                  <a:lnTo>
                    <a:pt x="1701592" y="0"/>
                  </a:lnTo>
                  <a:lnTo>
                    <a:pt x="1701592" y="2019694"/>
                  </a:lnTo>
                  <a:lnTo>
                    <a:pt x="0" y="2019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26828" y="5848287"/>
              <a:ext cx="2815140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30044" y="1648906"/>
            <a:ext cx="2041834" cy="3419131"/>
            <a:chOff x="0" y="0"/>
            <a:chExt cx="4083668" cy="6838262"/>
          </a:xfrm>
        </p:grpSpPr>
        <p:sp>
          <p:nvSpPr>
            <p:cNvPr id="24" name="Freeform 24"/>
            <p:cNvSpPr/>
            <p:nvPr/>
          </p:nvSpPr>
          <p:spPr>
            <a:xfrm rot="5400000">
              <a:off x="2720466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364669" y="0"/>
              <a:ext cx="3367150" cy="336715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4A80BE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80B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998413" y="652116"/>
              <a:ext cx="2005537" cy="1970440"/>
            </a:xfrm>
            <a:custGeom>
              <a:avLst/>
              <a:gdLst/>
              <a:ahLst/>
              <a:cxnLst/>
              <a:rect l="l" t="t" r="r" b="b"/>
              <a:pathLst>
                <a:path w="2005537" h="1970440">
                  <a:moveTo>
                    <a:pt x="0" y="0"/>
                  </a:moveTo>
                  <a:lnTo>
                    <a:pt x="2005537" y="0"/>
                  </a:lnTo>
                  <a:lnTo>
                    <a:pt x="2005537" y="1970440"/>
                  </a:lnTo>
                  <a:lnTo>
                    <a:pt x="0" y="1970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469428" y="5848287"/>
              <a:ext cx="2954628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Organize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065469" y="1648905"/>
            <a:ext cx="2048245" cy="3419131"/>
            <a:chOff x="0" y="0"/>
            <a:chExt cx="4096488" cy="6838262"/>
          </a:xfrm>
        </p:grpSpPr>
        <p:sp>
          <p:nvSpPr>
            <p:cNvPr id="36" name="Freeform 36"/>
            <p:cNvSpPr/>
            <p:nvPr/>
          </p:nvSpPr>
          <p:spPr>
            <a:xfrm rot="5400000">
              <a:off x="2733286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7"/>
            <p:cNvGrpSpPr/>
            <p:nvPr/>
          </p:nvGrpSpPr>
          <p:grpSpPr>
            <a:xfrm>
              <a:off x="377489" y="0"/>
              <a:ext cx="3367150" cy="3367150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FF914D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988743" y="821694"/>
              <a:ext cx="2142872" cy="2142872"/>
            </a:xfrm>
            <a:custGeom>
              <a:avLst/>
              <a:gdLst/>
              <a:ahLst/>
              <a:cxnLst/>
              <a:rect l="l" t="t" r="r" b="b"/>
              <a:pathLst>
                <a:path w="2142872" h="2142872">
                  <a:moveTo>
                    <a:pt x="0" y="0"/>
                  </a:moveTo>
                  <a:lnTo>
                    <a:pt x="2142872" y="0"/>
                  </a:lnTo>
                  <a:lnTo>
                    <a:pt x="2142872" y="2142872"/>
                  </a:lnTo>
                  <a:lnTo>
                    <a:pt x="0" y="2142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482248" y="5848288"/>
              <a:ext cx="2954627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Extraction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100893" y="1648906"/>
            <a:ext cx="2054653" cy="3419131"/>
            <a:chOff x="0" y="0"/>
            <a:chExt cx="4109307" cy="6838262"/>
          </a:xfrm>
        </p:grpSpPr>
        <p:sp>
          <p:nvSpPr>
            <p:cNvPr id="46" name="Freeform 46"/>
            <p:cNvSpPr/>
            <p:nvPr/>
          </p:nvSpPr>
          <p:spPr>
            <a:xfrm rot="5400000">
              <a:off x="274610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390308" y="0"/>
              <a:ext cx="3367150" cy="336715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E38CC1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8CC1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53" name="Freeform 53"/>
            <p:cNvSpPr/>
            <p:nvPr/>
          </p:nvSpPr>
          <p:spPr>
            <a:xfrm rot="-2330598">
              <a:off x="738096" y="1332955"/>
              <a:ext cx="2671574" cy="617801"/>
            </a:xfrm>
            <a:custGeom>
              <a:avLst/>
              <a:gdLst/>
              <a:ahLst/>
              <a:cxnLst/>
              <a:rect l="l" t="t" r="r" b="b"/>
              <a:pathLst>
                <a:path w="2671574" h="617801">
                  <a:moveTo>
                    <a:pt x="0" y="0"/>
                  </a:moveTo>
                  <a:lnTo>
                    <a:pt x="2671574" y="0"/>
                  </a:lnTo>
                  <a:lnTo>
                    <a:pt x="2671574" y="617802"/>
                  </a:lnTo>
                  <a:lnTo>
                    <a:pt x="0" y="617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495064" y="5848288"/>
              <a:ext cx="2954627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Scale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136317" y="1648905"/>
            <a:ext cx="2061063" cy="3419131"/>
            <a:chOff x="0" y="0"/>
            <a:chExt cx="4122127" cy="6838262"/>
          </a:xfrm>
        </p:grpSpPr>
        <p:sp>
          <p:nvSpPr>
            <p:cNvPr id="57" name="Freeform 57"/>
            <p:cNvSpPr/>
            <p:nvPr/>
          </p:nvSpPr>
          <p:spPr>
            <a:xfrm rot="5400000">
              <a:off x="275892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8" name="Group 58"/>
            <p:cNvGrpSpPr/>
            <p:nvPr/>
          </p:nvGrpSpPr>
          <p:grpSpPr>
            <a:xfrm>
              <a:off x="403128" y="0"/>
              <a:ext cx="3367150" cy="336715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A8BB5A"/>
                </a:solidFill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BB5A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59810" y="816990"/>
              <a:ext cx="1892132" cy="1887402"/>
            </a:xfrm>
            <a:custGeom>
              <a:avLst/>
              <a:gdLst/>
              <a:ahLst/>
              <a:cxnLst/>
              <a:rect l="l" t="t" r="r" b="b"/>
              <a:pathLst>
                <a:path w="1892132" h="1887402">
                  <a:moveTo>
                    <a:pt x="0" y="0"/>
                  </a:moveTo>
                  <a:lnTo>
                    <a:pt x="1892132" y="0"/>
                  </a:lnTo>
                  <a:lnTo>
                    <a:pt x="1892132" y="1887401"/>
                  </a:lnTo>
                  <a:lnTo>
                    <a:pt x="0" y="188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TextBox 66"/>
            <p:cNvSpPr txBox="1"/>
            <p:nvPr/>
          </p:nvSpPr>
          <p:spPr>
            <a:xfrm>
              <a:off x="508358" y="5848288"/>
              <a:ext cx="2954155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532462" y="263899"/>
            <a:ext cx="3963470" cy="443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spc="13" dirty="0">
                <a:solidFill>
                  <a:srgbClr val="000000"/>
                </a:solidFill>
                <a:latin typeface="Cochin Bold"/>
                <a:ea typeface="Cochin Bold"/>
                <a:cs typeface="Cochin Bold"/>
                <a:sym typeface="Cochin Bold"/>
              </a:rPr>
              <a:t>Mental Health RoadMap</a:t>
            </a:r>
          </a:p>
        </p:txBody>
      </p:sp>
      <p:sp>
        <p:nvSpPr>
          <p:cNvPr id="68" name="Sol Ok 67">
            <a:hlinkClick r:id="rId38" action="ppaction://hlinksldjump"/>
            <a:extLst>
              <a:ext uri="{FF2B5EF4-FFF2-40B4-BE49-F238E27FC236}">
                <a16:creationId xmlns:a16="http://schemas.microsoft.com/office/drawing/2014/main" id="{274F8B6C-094F-6C0C-D105-DDFEC6E2FFCC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46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2176" y="2887681"/>
            <a:ext cx="13503355" cy="2753908"/>
            <a:chOff x="0" y="0"/>
            <a:chExt cx="2155713" cy="439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7641" y="3526387"/>
            <a:ext cx="4998643" cy="3021355"/>
            <a:chOff x="0" y="0"/>
            <a:chExt cx="1773675" cy="1547598"/>
          </a:xfrm>
        </p:grpSpPr>
        <p:sp>
          <p:nvSpPr>
            <p:cNvPr id="6" name="Freeform 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A7BB5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7375" y="2798842"/>
            <a:ext cx="4054643" cy="1598366"/>
            <a:chOff x="0" y="0"/>
            <a:chExt cx="1166440" cy="459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A7BB5A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4111" y="2619885"/>
            <a:ext cx="1921587" cy="1956280"/>
            <a:chOff x="0" y="0"/>
            <a:chExt cx="79838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A7BB5A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8326" y="3016289"/>
            <a:ext cx="3317470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6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Önemli</a:t>
            </a:r>
            <a:r>
              <a:rPr lang="en-US" sz="36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6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Değişkenler</a:t>
            </a:r>
            <a:endParaRPr lang="en-US" sz="3600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230"/>
              </a:lnSpc>
            </a:pPr>
            <a:endParaRPr lang="en-US" sz="3600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339575" y="3526387"/>
            <a:ext cx="4998643" cy="3072666"/>
            <a:chOff x="0" y="0"/>
            <a:chExt cx="1773675" cy="1547598"/>
          </a:xfrm>
        </p:grpSpPr>
        <p:sp>
          <p:nvSpPr>
            <p:cNvPr id="16" name="Freeform 16"/>
            <p:cNvSpPr/>
            <p:nvPr/>
          </p:nvSpPr>
          <p:spPr>
            <a:xfrm>
              <a:off x="2009" y="0"/>
              <a:ext cx="1769656" cy="1547598"/>
            </a:xfrm>
            <a:custGeom>
              <a:avLst/>
              <a:gdLst/>
              <a:ahLst/>
              <a:cxnLst/>
              <a:rect l="l" t="t" r="r" b="b"/>
              <a:pathLst>
                <a:path w="1769656" h="1547598">
                  <a:moveTo>
                    <a:pt x="221842" y="0"/>
                  </a:moveTo>
                  <a:lnTo>
                    <a:pt x="1751015" y="0"/>
                  </a:lnTo>
                  <a:cubicBezTo>
                    <a:pt x="1756231" y="0"/>
                    <a:pt x="1761194" y="2248"/>
                    <a:pt x="1764634" y="6169"/>
                  </a:cubicBezTo>
                  <a:cubicBezTo>
                    <a:pt x="1768073" y="10090"/>
                    <a:pt x="1769656" y="15303"/>
                    <a:pt x="1768977" y="20475"/>
                  </a:cubicBezTo>
                  <a:lnTo>
                    <a:pt x="1571154" y="1527123"/>
                  </a:lnTo>
                  <a:cubicBezTo>
                    <a:pt x="1569616" y="1538838"/>
                    <a:pt x="1559631" y="1547598"/>
                    <a:pt x="1547815" y="1547598"/>
                  </a:cubicBezTo>
                  <a:lnTo>
                    <a:pt x="18642" y="1547598"/>
                  </a:lnTo>
                  <a:cubicBezTo>
                    <a:pt x="13426" y="1547598"/>
                    <a:pt x="8463" y="1545350"/>
                    <a:pt x="5023" y="1541429"/>
                  </a:cubicBezTo>
                  <a:cubicBezTo>
                    <a:pt x="1583" y="1537508"/>
                    <a:pt x="0" y="1532294"/>
                    <a:pt x="679" y="1527123"/>
                  </a:cubicBezTo>
                  <a:lnTo>
                    <a:pt x="198503" y="20475"/>
                  </a:lnTo>
                  <a:cubicBezTo>
                    <a:pt x="200041" y="8760"/>
                    <a:pt x="210026" y="0"/>
                    <a:pt x="22184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E38CC2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57047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59309" y="2798842"/>
            <a:ext cx="4054643" cy="1598366"/>
            <a:chOff x="0" y="0"/>
            <a:chExt cx="1166440" cy="459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E38CC2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96045" y="2619885"/>
            <a:ext cx="1921587" cy="1956280"/>
            <a:chOff x="0" y="0"/>
            <a:chExt cx="79838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E38CC2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524779" y="-12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1219200" y="0"/>
                </a:lnTo>
                <a:lnTo>
                  <a:pt x="1219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43333" y="-292125"/>
            <a:ext cx="839734" cy="574168"/>
          </a:xfrm>
          <a:custGeom>
            <a:avLst/>
            <a:gdLst/>
            <a:ahLst/>
            <a:cxnLst/>
            <a:rect l="l" t="t" r="r" b="b"/>
            <a:pathLst>
              <a:path w="1259601" h="861252">
                <a:moveTo>
                  <a:pt x="0" y="0"/>
                </a:moveTo>
                <a:lnTo>
                  <a:pt x="1259602" y="0"/>
                </a:lnTo>
                <a:lnTo>
                  <a:pt x="1259602" y="861252"/>
                </a:lnTo>
                <a:lnTo>
                  <a:pt x="0" y="86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69919" y="6575958"/>
            <a:ext cx="694594" cy="474929"/>
          </a:xfrm>
          <a:custGeom>
            <a:avLst/>
            <a:gdLst/>
            <a:ahLst/>
            <a:cxnLst/>
            <a:rect l="l" t="t" r="r" b="b"/>
            <a:pathLst>
              <a:path w="1041891" h="712393">
                <a:moveTo>
                  <a:pt x="0" y="0"/>
                </a:moveTo>
                <a:lnTo>
                  <a:pt x="1041891" y="0"/>
                </a:lnTo>
                <a:lnTo>
                  <a:pt x="1041891" y="712393"/>
                </a:lnTo>
                <a:lnTo>
                  <a:pt x="0" y="712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123466" y="6575958"/>
            <a:ext cx="460969" cy="375689"/>
          </a:xfrm>
          <a:custGeom>
            <a:avLst/>
            <a:gdLst/>
            <a:ahLst/>
            <a:cxnLst/>
            <a:rect l="l" t="t" r="r" b="b"/>
            <a:pathLst>
              <a:path w="691453" h="563534">
                <a:moveTo>
                  <a:pt x="0" y="0"/>
                </a:moveTo>
                <a:lnTo>
                  <a:pt x="691453" y="0"/>
                </a:lnTo>
                <a:lnTo>
                  <a:pt x="691453" y="563534"/>
                </a:lnTo>
                <a:lnTo>
                  <a:pt x="0" y="56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31988" y="6668649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06200" y="386091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89695" y="2971783"/>
            <a:ext cx="1268632" cy="1252485"/>
          </a:xfrm>
          <a:custGeom>
            <a:avLst/>
            <a:gdLst/>
            <a:ahLst/>
            <a:cxnLst/>
            <a:rect l="l" t="t" r="r" b="b"/>
            <a:pathLst>
              <a:path w="1902948" h="1878728">
                <a:moveTo>
                  <a:pt x="0" y="0"/>
                </a:moveTo>
                <a:lnTo>
                  <a:pt x="1902947" y="0"/>
                </a:lnTo>
                <a:lnTo>
                  <a:pt x="1902947" y="1878728"/>
                </a:lnTo>
                <a:lnTo>
                  <a:pt x="0" y="1878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888497" y="2957837"/>
            <a:ext cx="1173622" cy="1230534"/>
          </a:xfrm>
          <a:custGeom>
            <a:avLst/>
            <a:gdLst/>
            <a:ahLst/>
            <a:cxnLst/>
            <a:rect l="l" t="t" r="r" b="b"/>
            <a:pathLst>
              <a:path w="1760433" h="1845801">
                <a:moveTo>
                  <a:pt x="0" y="0"/>
                </a:moveTo>
                <a:lnTo>
                  <a:pt x="1760433" y="0"/>
                </a:lnTo>
                <a:lnTo>
                  <a:pt x="1760433" y="1845801"/>
                </a:lnTo>
                <a:lnTo>
                  <a:pt x="0" y="1845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909193" y="4362251"/>
            <a:ext cx="3191979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Tempo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Valence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Energy</a:t>
            </a:r>
          </a:p>
          <a:p>
            <a:pPr marL="473630" lvl="1" indent="-236815">
              <a:buFont typeface="Arial"/>
              <a:buChar char="•"/>
            </a:pPr>
            <a:r>
              <a:rPr lang="en-US" sz="24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Instrumentalness</a:t>
            </a:r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73630" lvl="1" indent="-236815">
              <a:buFont typeface="Arial"/>
              <a:buChar char="•"/>
            </a:pPr>
            <a:r>
              <a:rPr lang="en-US" sz="2400" dirty="0" err="1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Acouticness</a:t>
            </a:r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73630" lvl="1" indent="-236815">
              <a:buFont typeface="Arial"/>
              <a:buChar char="•"/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Loudness</a:t>
            </a:r>
          </a:p>
          <a:p>
            <a:endParaRPr lang="en-US" sz="2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237483" y="3045117"/>
            <a:ext cx="3060379" cy="10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endParaRPr lang="en-US" sz="3199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ctr">
              <a:lnSpc>
                <a:spcPts val="4320"/>
              </a:lnSpc>
            </a:pPr>
            <a:endParaRPr lang="en-US" sz="3199" spc="15" dirty="0">
              <a:solidFill>
                <a:srgbClr val="FFFEF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134248" y="4513393"/>
            <a:ext cx="3336502" cy="208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Unsupervised Learning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Recommendation System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Rule Based Segmentation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K-means</a:t>
            </a:r>
          </a:p>
          <a:p>
            <a:pPr marL="342900" indent="-342900" algn="ctr">
              <a:lnSpc>
                <a:spcPts val="3290"/>
              </a:lnSpc>
              <a:buFont typeface="Arial" panose="020B0604020202020204" pitchFamily="34" charset="0"/>
              <a:buChar char="•"/>
            </a:pPr>
            <a:r>
              <a:rPr lang="en-US" sz="2193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PCA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4314" y="310258"/>
            <a:ext cx="9814833" cy="51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Spotify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Million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Cochin" panose="02000603020000020003" pitchFamily="2" charset="0"/>
                <a:ea typeface="Times New Roman" panose="02020603050405020304" pitchFamily="18" charset="0"/>
              </a:rPr>
              <a:t>Song</a:t>
            </a:r>
            <a:r>
              <a:rPr lang="tr-TR" sz="3200" b="1" dirty="0">
                <a:latin typeface="Cochin" panose="02000603020000020003" pitchFamily="2" charset="0"/>
                <a:ea typeface="Times New Roman" panose="02020603050405020304" pitchFamily="18" charset="0"/>
              </a:rPr>
              <a:t> Veri Seti</a:t>
            </a:r>
            <a:endParaRPr lang="tr-TR" sz="3200" dirty="0"/>
          </a:p>
        </p:txBody>
      </p:sp>
      <p:sp>
        <p:nvSpPr>
          <p:cNvPr id="36" name="TextBox 36"/>
          <p:cNvSpPr txBox="1"/>
          <p:nvPr/>
        </p:nvSpPr>
        <p:spPr>
          <a:xfrm>
            <a:off x="6152395" y="3283150"/>
            <a:ext cx="549657" cy="21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37" name="Sol Ok 36">
            <a:hlinkClick r:id="rId14" action="ppaction://hlinksldjump"/>
            <a:extLst>
              <a:ext uri="{FF2B5EF4-FFF2-40B4-BE49-F238E27FC236}">
                <a16:creationId xmlns:a16="http://schemas.microsoft.com/office/drawing/2014/main" id="{92271E3B-6784-8682-8793-8C3663B581E7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341AB09-3B47-4325-D2A4-815B0A74AACC}"/>
              </a:ext>
            </a:extLst>
          </p:cNvPr>
          <p:cNvSpPr txBox="1"/>
          <p:nvPr/>
        </p:nvSpPr>
        <p:spPr>
          <a:xfrm>
            <a:off x="8183715" y="3331383"/>
            <a:ext cx="3317470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2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Neler</a:t>
            </a:r>
            <a:r>
              <a:rPr lang="en-US" sz="32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200" spc="15" dirty="0" err="1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yaptık</a:t>
            </a:r>
            <a:r>
              <a:rPr lang="en-US" sz="3200" spc="15" dirty="0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595748A3-086F-36AD-AE40-809A326F9CD2}"/>
              </a:ext>
            </a:extLst>
          </p:cNvPr>
          <p:cNvGrpSpPr/>
          <p:nvPr/>
        </p:nvGrpSpPr>
        <p:grpSpPr>
          <a:xfrm>
            <a:off x="515504" y="1071392"/>
            <a:ext cx="11273781" cy="1269597"/>
            <a:chOff x="0" y="0"/>
            <a:chExt cx="2155713" cy="439642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214AFA90-49E5-209C-EBE2-1593E55C204D}"/>
                </a:ext>
              </a:extLst>
            </p:cNvPr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solidFill>
                <a:srgbClr val="54545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3EF1C5F6-8CDA-B890-5C3D-47299A70149F}"/>
                </a:ext>
              </a:extLst>
            </p:cNvPr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1200"/>
            </a:p>
          </p:txBody>
        </p:sp>
      </p:grp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282263DA-C2AE-EA84-9E70-674157A8328B}"/>
              </a:ext>
            </a:extLst>
          </p:cNvPr>
          <p:cNvSpPr txBox="1"/>
          <p:nvPr/>
        </p:nvSpPr>
        <p:spPr>
          <a:xfrm>
            <a:off x="1214314" y="1293928"/>
            <a:ext cx="1019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effectLst/>
                <a:latin typeface="Cochin" panose="020006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Bu veri seti, milyonlarca şarkının çeşitli özelliklerini içerir ve kullanıcıların duygusal durumlarına en uygun şarkıları belirlemek için kullanılır.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282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07529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4620" y="2490693"/>
            <a:ext cx="6122090" cy="1683575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9254" y="4364448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65358" y="-122685"/>
            <a:ext cx="846069" cy="846069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7092" y="447366"/>
            <a:ext cx="393563" cy="238434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6612" y="6680816"/>
            <a:ext cx="667673" cy="333837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5877" y="-12268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43345" y="6609345"/>
            <a:ext cx="497310" cy="405308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70668" y="4005160"/>
            <a:ext cx="1300138" cy="830463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1465358" y="52323"/>
            <a:ext cx="931447" cy="175811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9136317" y="1648905"/>
            <a:ext cx="2061063" cy="3419131"/>
            <a:chOff x="0" y="0"/>
            <a:chExt cx="4122127" cy="6838262"/>
          </a:xfrm>
        </p:grpSpPr>
        <p:sp>
          <p:nvSpPr>
            <p:cNvPr id="57" name="Freeform 57"/>
            <p:cNvSpPr/>
            <p:nvPr/>
          </p:nvSpPr>
          <p:spPr>
            <a:xfrm rot="5400000">
              <a:off x="2758925" y="5475060"/>
              <a:ext cx="1407176" cy="1319228"/>
            </a:xfrm>
            <a:custGeom>
              <a:avLst/>
              <a:gdLst/>
              <a:ahLst/>
              <a:cxnLst/>
              <a:rect l="l" t="t" r="r" b="b"/>
              <a:pathLst>
                <a:path w="1407176" h="1319228">
                  <a:moveTo>
                    <a:pt x="0" y="0"/>
                  </a:moveTo>
                  <a:lnTo>
                    <a:pt x="1407176" y="0"/>
                  </a:lnTo>
                  <a:lnTo>
                    <a:pt x="1407176" y="1319227"/>
                  </a:lnTo>
                  <a:lnTo>
                    <a:pt x="0" y="1319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8" name="Group 58"/>
            <p:cNvGrpSpPr/>
            <p:nvPr/>
          </p:nvGrpSpPr>
          <p:grpSpPr>
            <a:xfrm>
              <a:off x="403128" y="0"/>
              <a:ext cx="3367150" cy="336715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A8BB5A"/>
                </a:solidFill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0" y="5651053"/>
              <a:ext cx="3930530" cy="980230"/>
              <a:chOff x="0" y="0"/>
              <a:chExt cx="1432179" cy="35717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432180" cy="357170"/>
              </a:xfrm>
              <a:custGeom>
                <a:avLst/>
                <a:gdLst/>
                <a:ahLst/>
                <a:cxnLst/>
                <a:rect l="l" t="t" r="r" b="b"/>
                <a:pathLst>
                  <a:path w="1432180" h="357170">
                    <a:moveTo>
                      <a:pt x="0" y="0"/>
                    </a:moveTo>
                    <a:lnTo>
                      <a:pt x="1228980" y="0"/>
                    </a:lnTo>
                    <a:lnTo>
                      <a:pt x="1432180" y="178585"/>
                    </a:lnTo>
                    <a:lnTo>
                      <a:pt x="1228980" y="357170"/>
                    </a:lnTo>
                    <a:lnTo>
                      <a:pt x="0" y="357170"/>
                    </a:lnTo>
                    <a:lnTo>
                      <a:pt x="203200" y="1785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BB5A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177800" y="-38100"/>
                <a:ext cx="1178179" cy="39527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59810" y="816990"/>
              <a:ext cx="1892132" cy="1887402"/>
            </a:xfrm>
            <a:custGeom>
              <a:avLst/>
              <a:gdLst/>
              <a:ahLst/>
              <a:cxnLst/>
              <a:rect l="l" t="t" r="r" b="b"/>
              <a:pathLst>
                <a:path w="1892132" h="1887402">
                  <a:moveTo>
                    <a:pt x="0" y="0"/>
                  </a:moveTo>
                  <a:lnTo>
                    <a:pt x="1892132" y="0"/>
                  </a:lnTo>
                  <a:lnTo>
                    <a:pt x="1892132" y="1887401"/>
                  </a:lnTo>
                  <a:lnTo>
                    <a:pt x="0" y="188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508358" y="5848288"/>
              <a:ext cx="2954155" cy="53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spc="7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Model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532462" y="263899"/>
            <a:ext cx="3127077" cy="4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spc="13" dirty="0">
                <a:solidFill>
                  <a:srgbClr val="000000"/>
                </a:solidFill>
                <a:latin typeface="Cochin Bold"/>
                <a:ea typeface="Cochin Bold"/>
                <a:cs typeface="Cochin Bold"/>
                <a:sym typeface="Cochin Bold"/>
              </a:rPr>
              <a:t>Spotify RoadMap</a:t>
            </a:r>
          </a:p>
        </p:txBody>
      </p:sp>
      <p:sp>
        <p:nvSpPr>
          <p:cNvPr id="68" name="Sol Ok 67">
            <a:hlinkClick r:id="rId22" action="ppaction://hlinksldjump"/>
            <a:extLst>
              <a:ext uri="{FF2B5EF4-FFF2-40B4-BE49-F238E27FC236}">
                <a16:creationId xmlns:a16="http://schemas.microsoft.com/office/drawing/2014/main" id="{274F8B6C-094F-6C0C-D105-DDFEC6E2FFCC}"/>
              </a:ext>
            </a:extLst>
          </p:cNvPr>
          <p:cNvSpPr/>
          <p:nvPr/>
        </p:nvSpPr>
        <p:spPr>
          <a:xfrm>
            <a:off x="156117" y="211873"/>
            <a:ext cx="618274" cy="446049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grpSp>
        <p:nvGrpSpPr>
          <p:cNvPr id="73" name="Grup 72">
            <a:extLst>
              <a:ext uri="{FF2B5EF4-FFF2-40B4-BE49-F238E27FC236}">
                <a16:creationId xmlns:a16="http://schemas.microsoft.com/office/drawing/2014/main" id="{3C0B33E4-B3FE-044F-7DFB-A21C8A271777}"/>
              </a:ext>
            </a:extLst>
          </p:cNvPr>
          <p:cNvGrpSpPr/>
          <p:nvPr/>
        </p:nvGrpSpPr>
        <p:grpSpPr>
          <a:xfrm>
            <a:off x="994620" y="1648906"/>
            <a:ext cx="2035424" cy="3419131"/>
            <a:chOff x="994620" y="1648906"/>
            <a:chExt cx="2035424" cy="3419131"/>
          </a:xfrm>
        </p:grpSpPr>
        <p:grpSp>
          <p:nvGrpSpPr>
            <p:cNvPr id="12" name="Group 12"/>
            <p:cNvGrpSpPr/>
            <p:nvPr/>
          </p:nvGrpSpPr>
          <p:grpSpPr>
            <a:xfrm>
              <a:off x="994620" y="1648906"/>
              <a:ext cx="2035424" cy="3419131"/>
              <a:chOff x="330734" y="0"/>
              <a:chExt cx="4070848" cy="6838262"/>
            </a:xfrm>
          </p:grpSpPr>
          <p:sp>
            <p:nvSpPr>
              <p:cNvPr id="13" name="Freeform 13"/>
              <p:cNvSpPr/>
              <p:nvPr/>
            </p:nvSpPr>
            <p:spPr>
              <a:xfrm rot="5400000">
                <a:off x="3038380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4" name="Group 14"/>
              <p:cNvGrpSpPr/>
              <p:nvPr/>
            </p:nvGrpSpPr>
            <p:grpSpPr>
              <a:xfrm>
                <a:off x="682583" y="0"/>
                <a:ext cx="3367150" cy="3367150"/>
                <a:chOff x="0" y="0"/>
                <a:chExt cx="812800" cy="8128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FFDE5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330734" y="5651053"/>
                <a:ext cx="3930530" cy="980230"/>
                <a:chOff x="0" y="0"/>
                <a:chExt cx="1432179" cy="35717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E59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926828" y="5848287"/>
                <a:ext cx="2815140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Clean</a:t>
                </a:r>
              </a:p>
            </p:txBody>
          </p:sp>
        </p:grp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54A9CD1-1419-0D35-5B72-7D49AA6449F0}"/>
                </a:ext>
              </a:extLst>
            </p:cNvPr>
            <p:cNvSpPr/>
            <p:nvPr/>
          </p:nvSpPr>
          <p:spPr>
            <a:xfrm>
              <a:off x="1357298" y="2047052"/>
              <a:ext cx="1073290" cy="898881"/>
            </a:xfrm>
            <a:custGeom>
              <a:avLst/>
              <a:gdLst/>
              <a:ahLst/>
              <a:cxnLst/>
              <a:rect l="l" t="t" r="r" b="b"/>
              <a:pathLst>
                <a:path w="2146580" h="1797761">
                  <a:moveTo>
                    <a:pt x="0" y="0"/>
                  </a:moveTo>
                  <a:lnTo>
                    <a:pt x="2146580" y="0"/>
                  </a:lnTo>
                  <a:lnTo>
                    <a:pt x="2146580" y="1797761"/>
                  </a:lnTo>
                  <a:lnTo>
                    <a:pt x="0" y="1797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4" name="Grup 73">
            <a:extLst>
              <a:ext uri="{FF2B5EF4-FFF2-40B4-BE49-F238E27FC236}">
                <a16:creationId xmlns:a16="http://schemas.microsoft.com/office/drawing/2014/main" id="{DB01CBF2-E1A6-B33A-47EF-4E6C89327DE5}"/>
              </a:ext>
            </a:extLst>
          </p:cNvPr>
          <p:cNvGrpSpPr/>
          <p:nvPr/>
        </p:nvGrpSpPr>
        <p:grpSpPr>
          <a:xfrm>
            <a:off x="3030044" y="1648906"/>
            <a:ext cx="2041834" cy="3419131"/>
            <a:chOff x="3030044" y="1648906"/>
            <a:chExt cx="2041834" cy="3419131"/>
          </a:xfrm>
        </p:grpSpPr>
        <p:grpSp>
          <p:nvGrpSpPr>
            <p:cNvPr id="23" name="Group 23"/>
            <p:cNvGrpSpPr/>
            <p:nvPr/>
          </p:nvGrpSpPr>
          <p:grpSpPr>
            <a:xfrm>
              <a:off x="3030044" y="1648906"/>
              <a:ext cx="2041834" cy="3419131"/>
              <a:chOff x="0" y="0"/>
              <a:chExt cx="4083668" cy="6838262"/>
            </a:xfrm>
          </p:grpSpPr>
          <p:sp>
            <p:nvSpPr>
              <p:cNvPr id="24" name="Freeform 24"/>
              <p:cNvSpPr/>
              <p:nvPr/>
            </p:nvSpPr>
            <p:spPr>
              <a:xfrm rot="5400000">
                <a:off x="2720466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25" name="Group 25"/>
              <p:cNvGrpSpPr/>
              <p:nvPr/>
            </p:nvGrpSpPr>
            <p:grpSpPr>
              <a:xfrm>
                <a:off x="364669" y="0"/>
                <a:ext cx="3367150" cy="3367150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4A80BE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A80BE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469428" y="5848287"/>
                <a:ext cx="2954628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Organize</a:t>
                </a:r>
              </a:p>
            </p:txBody>
          </p:sp>
        </p:grp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061C2AD3-62F6-2713-CA18-A142A992DB18}"/>
                </a:ext>
              </a:extLst>
            </p:cNvPr>
            <p:cNvSpPr/>
            <p:nvPr/>
          </p:nvSpPr>
          <p:spPr>
            <a:xfrm>
              <a:off x="3579321" y="2017610"/>
              <a:ext cx="1006128" cy="983491"/>
            </a:xfrm>
            <a:custGeom>
              <a:avLst/>
              <a:gdLst/>
              <a:ahLst/>
              <a:cxnLst/>
              <a:rect l="l" t="t" r="r" b="b"/>
              <a:pathLst>
                <a:path w="2012257" h="1966981">
                  <a:moveTo>
                    <a:pt x="0" y="0"/>
                  </a:moveTo>
                  <a:lnTo>
                    <a:pt x="2012257" y="0"/>
                  </a:lnTo>
                  <a:lnTo>
                    <a:pt x="2012257" y="1966981"/>
                  </a:lnTo>
                  <a:lnTo>
                    <a:pt x="0" y="196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10AD43A0-A98B-6F57-7B26-F5AE1830DD52}"/>
              </a:ext>
            </a:extLst>
          </p:cNvPr>
          <p:cNvGrpSpPr/>
          <p:nvPr/>
        </p:nvGrpSpPr>
        <p:grpSpPr>
          <a:xfrm>
            <a:off x="5065469" y="1648905"/>
            <a:ext cx="2048245" cy="3419131"/>
            <a:chOff x="5065469" y="1648905"/>
            <a:chExt cx="2048245" cy="3419131"/>
          </a:xfrm>
        </p:grpSpPr>
        <p:grpSp>
          <p:nvGrpSpPr>
            <p:cNvPr id="34" name="Group 34"/>
            <p:cNvGrpSpPr/>
            <p:nvPr/>
          </p:nvGrpSpPr>
          <p:grpSpPr>
            <a:xfrm>
              <a:off x="5065469" y="1648905"/>
              <a:ext cx="2048245" cy="3419131"/>
              <a:chOff x="0" y="0"/>
              <a:chExt cx="4096488" cy="6838262"/>
            </a:xfrm>
          </p:grpSpPr>
          <p:sp>
            <p:nvSpPr>
              <p:cNvPr id="36" name="Freeform 36"/>
              <p:cNvSpPr/>
              <p:nvPr/>
            </p:nvSpPr>
            <p:spPr>
              <a:xfrm rot="5400000">
                <a:off x="2733286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37" name="Group 37"/>
              <p:cNvGrpSpPr/>
              <p:nvPr/>
            </p:nvGrpSpPr>
            <p:grpSpPr>
              <a:xfrm>
                <a:off x="377489" y="0"/>
                <a:ext cx="3367150" cy="3367150"/>
                <a:chOff x="0" y="0"/>
                <a:chExt cx="812800" cy="812800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FF914D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40" name="Group 40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914D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44" name="TextBox 44"/>
              <p:cNvSpPr txBox="1"/>
              <p:nvPr/>
            </p:nvSpPr>
            <p:spPr>
              <a:xfrm>
                <a:off x="482248" y="5848288"/>
                <a:ext cx="2954627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Extraction</a:t>
                </a:r>
              </a:p>
            </p:txBody>
          </p:sp>
        </p:grp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1E457383-8692-805D-695E-EE58E6E22C60}"/>
                </a:ext>
              </a:extLst>
            </p:cNvPr>
            <p:cNvSpPr/>
            <p:nvPr/>
          </p:nvSpPr>
          <p:spPr>
            <a:xfrm>
              <a:off x="5505047" y="1903370"/>
              <a:ext cx="1171706" cy="1174643"/>
            </a:xfrm>
            <a:custGeom>
              <a:avLst/>
              <a:gdLst/>
              <a:ahLst/>
              <a:cxnLst/>
              <a:rect l="l" t="t" r="r" b="b"/>
              <a:pathLst>
                <a:path w="2343412" h="2349285">
                  <a:moveTo>
                    <a:pt x="0" y="0"/>
                  </a:moveTo>
                  <a:lnTo>
                    <a:pt x="2343413" y="0"/>
                  </a:lnTo>
                  <a:lnTo>
                    <a:pt x="2343413" y="2349285"/>
                  </a:lnTo>
                  <a:lnTo>
                    <a:pt x="0" y="234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</p:grpSp>
      <p:grpSp>
        <p:nvGrpSpPr>
          <p:cNvPr id="76" name="Grup 75">
            <a:extLst>
              <a:ext uri="{FF2B5EF4-FFF2-40B4-BE49-F238E27FC236}">
                <a16:creationId xmlns:a16="http://schemas.microsoft.com/office/drawing/2014/main" id="{DB54E260-A762-EE64-B3B4-063B3491C5EA}"/>
              </a:ext>
            </a:extLst>
          </p:cNvPr>
          <p:cNvGrpSpPr/>
          <p:nvPr/>
        </p:nvGrpSpPr>
        <p:grpSpPr>
          <a:xfrm>
            <a:off x="7100893" y="1648906"/>
            <a:ext cx="2054653" cy="3419131"/>
            <a:chOff x="7100893" y="1648906"/>
            <a:chExt cx="2054653" cy="3419131"/>
          </a:xfrm>
        </p:grpSpPr>
        <p:grpSp>
          <p:nvGrpSpPr>
            <p:cNvPr id="45" name="Group 45"/>
            <p:cNvGrpSpPr/>
            <p:nvPr/>
          </p:nvGrpSpPr>
          <p:grpSpPr>
            <a:xfrm>
              <a:off x="7100893" y="1648906"/>
              <a:ext cx="2054653" cy="3419131"/>
              <a:chOff x="0" y="0"/>
              <a:chExt cx="4109307" cy="6838262"/>
            </a:xfrm>
          </p:grpSpPr>
          <p:sp>
            <p:nvSpPr>
              <p:cNvPr id="46" name="Freeform 46"/>
              <p:cNvSpPr/>
              <p:nvPr/>
            </p:nvSpPr>
            <p:spPr>
              <a:xfrm rot="5400000">
                <a:off x="2746105" y="5475060"/>
                <a:ext cx="1407176" cy="1319228"/>
              </a:xfrm>
              <a:custGeom>
                <a:avLst/>
                <a:gdLst/>
                <a:ahLst/>
                <a:cxnLst/>
                <a:rect l="l" t="t" r="r" b="b"/>
                <a:pathLst>
                  <a:path w="1407176" h="1319228">
                    <a:moveTo>
                      <a:pt x="0" y="0"/>
                    </a:moveTo>
                    <a:lnTo>
                      <a:pt x="1407176" y="0"/>
                    </a:lnTo>
                    <a:lnTo>
                      <a:pt x="1407176" y="1319227"/>
                    </a:lnTo>
                    <a:lnTo>
                      <a:pt x="0" y="1319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47" name="Group 47"/>
              <p:cNvGrpSpPr/>
              <p:nvPr/>
            </p:nvGrpSpPr>
            <p:grpSpPr>
              <a:xfrm>
                <a:off x="390308" y="0"/>
                <a:ext cx="3367150" cy="3367150"/>
                <a:chOff x="0" y="0"/>
                <a:chExt cx="812800" cy="812800"/>
              </a:xfrm>
            </p:grpSpPr>
            <p:sp>
              <p:nvSpPr>
                <p:cNvPr id="48" name="Freeform 4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E38CC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tr-TR" dirty="0"/>
                </a:p>
              </p:txBody>
            </p:sp>
            <p:sp>
              <p:nvSpPr>
                <p:cNvPr id="49" name="TextBox 49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grpSp>
            <p:nvGrpSpPr>
              <p:cNvPr id="50" name="Group 50"/>
              <p:cNvGrpSpPr/>
              <p:nvPr/>
            </p:nvGrpSpPr>
            <p:grpSpPr>
              <a:xfrm>
                <a:off x="0" y="5651053"/>
                <a:ext cx="3930530" cy="980230"/>
                <a:chOff x="0" y="0"/>
                <a:chExt cx="1432179" cy="357170"/>
              </a:xfrm>
            </p:grpSpPr>
            <p:sp>
              <p:nvSpPr>
                <p:cNvPr id="51" name="Freeform 51"/>
                <p:cNvSpPr/>
                <p:nvPr/>
              </p:nvSpPr>
              <p:spPr>
                <a:xfrm>
                  <a:off x="0" y="0"/>
                  <a:ext cx="1432180" cy="35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180" h="357170">
                      <a:moveTo>
                        <a:pt x="0" y="0"/>
                      </a:moveTo>
                      <a:lnTo>
                        <a:pt x="1228980" y="0"/>
                      </a:lnTo>
                      <a:lnTo>
                        <a:pt x="1432180" y="178585"/>
                      </a:lnTo>
                      <a:lnTo>
                        <a:pt x="1228980" y="357170"/>
                      </a:lnTo>
                      <a:lnTo>
                        <a:pt x="0" y="357170"/>
                      </a:lnTo>
                      <a:lnTo>
                        <a:pt x="203200" y="17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38CC1"/>
                </a:solidFill>
              </p:spPr>
            </p:sp>
            <p:sp>
              <p:nvSpPr>
                <p:cNvPr id="52" name="TextBox 52"/>
                <p:cNvSpPr txBox="1"/>
                <p:nvPr/>
              </p:nvSpPr>
              <p:spPr>
                <a:xfrm>
                  <a:off x="177800" y="-38100"/>
                  <a:ext cx="1178179" cy="395270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55" name="TextBox 55"/>
              <p:cNvSpPr txBox="1"/>
              <p:nvPr/>
            </p:nvSpPr>
            <p:spPr>
              <a:xfrm>
                <a:off x="495064" y="5848288"/>
                <a:ext cx="2954627" cy="531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39"/>
                  </a:lnSpc>
                </a:pPr>
                <a:r>
                  <a:rPr lang="en-US" sz="1599" spc="7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Clustering</a:t>
                </a:r>
              </a:p>
            </p:txBody>
          </p:sp>
        </p:grp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49F47519-F3AC-C8DC-2A46-ACB0A3191CBB}"/>
                </a:ext>
              </a:extLst>
            </p:cNvPr>
            <p:cNvSpPr/>
            <p:nvPr/>
          </p:nvSpPr>
          <p:spPr>
            <a:xfrm>
              <a:off x="7645982" y="2042639"/>
              <a:ext cx="927827" cy="933431"/>
            </a:xfrm>
            <a:custGeom>
              <a:avLst/>
              <a:gdLst/>
              <a:ahLst/>
              <a:cxnLst/>
              <a:rect l="l" t="t" r="r" b="b"/>
              <a:pathLst>
                <a:path w="1106349" h="1106349">
                  <a:moveTo>
                    <a:pt x="0" y="0"/>
                  </a:moveTo>
                  <a:lnTo>
                    <a:pt x="1106349" y="0"/>
                  </a:lnTo>
                  <a:lnTo>
                    <a:pt x="1106349" y="1106349"/>
                  </a:lnTo>
                  <a:lnTo>
                    <a:pt x="0" y="1106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236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eeform 102">
            <a:extLst>
              <a:ext uri="{FF2B5EF4-FFF2-40B4-BE49-F238E27FC236}">
                <a16:creationId xmlns:a16="http://schemas.microsoft.com/office/drawing/2014/main" id="{C4A87F87-8F0E-32C5-C1BB-90BBB19B02EB}"/>
              </a:ext>
            </a:extLst>
          </p:cNvPr>
          <p:cNvSpPr/>
          <p:nvPr/>
        </p:nvSpPr>
        <p:spPr>
          <a:xfrm>
            <a:off x="3353960" y="617591"/>
            <a:ext cx="1212120" cy="322265"/>
          </a:xfrm>
          <a:custGeom>
            <a:avLst/>
            <a:gdLst/>
            <a:ahLst/>
            <a:cxnLst/>
            <a:rect l="l" t="t" r="r" b="b"/>
            <a:pathLst>
              <a:path w="965375" h="406400">
                <a:moveTo>
                  <a:pt x="762175" y="0"/>
                </a:moveTo>
                <a:cubicBezTo>
                  <a:pt x="874399" y="0"/>
                  <a:pt x="965375" y="90976"/>
                  <a:pt x="965375" y="203200"/>
                </a:cubicBezTo>
                <a:cubicBezTo>
                  <a:pt x="965375" y="315424"/>
                  <a:pt x="874399" y="406400"/>
                  <a:pt x="762175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id="295" name="Freeform 102">
            <a:extLst>
              <a:ext uri="{FF2B5EF4-FFF2-40B4-BE49-F238E27FC236}">
                <a16:creationId xmlns:a16="http://schemas.microsoft.com/office/drawing/2014/main" id="{6215050C-CC5A-B468-1BBE-8C111B09DA5B}"/>
              </a:ext>
            </a:extLst>
          </p:cNvPr>
          <p:cNvSpPr/>
          <p:nvPr/>
        </p:nvSpPr>
        <p:spPr>
          <a:xfrm>
            <a:off x="7562674" y="979863"/>
            <a:ext cx="765811" cy="322389"/>
          </a:xfrm>
          <a:custGeom>
            <a:avLst/>
            <a:gdLst/>
            <a:ahLst/>
            <a:cxnLst/>
            <a:rect l="l" t="t" r="r" b="b"/>
            <a:pathLst>
              <a:path w="965375" h="406400">
                <a:moveTo>
                  <a:pt x="762175" y="0"/>
                </a:moveTo>
                <a:cubicBezTo>
                  <a:pt x="874399" y="0"/>
                  <a:pt x="965375" y="90976"/>
                  <a:pt x="965375" y="203200"/>
                </a:cubicBezTo>
                <a:cubicBezTo>
                  <a:pt x="965375" y="315424"/>
                  <a:pt x="874399" y="406400"/>
                  <a:pt x="762175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id="293" name="Freeform 38">
            <a:extLst>
              <a:ext uri="{FF2B5EF4-FFF2-40B4-BE49-F238E27FC236}">
                <a16:creationId xmlns:a16="http://schemas.microsoft.com/office/drawing/2014/main" id="{55887072-1CE8-1D35-84A5-EE28D55AFD9E}"/>
              </a:ext>
            </a:extLst>
          </p:cNvPr>
          <p:cNvSpPr/>
          <p:nvPr/>
        </p:nvSpPr>
        <p:spPr>
          <a:xfrm rot="5400000">
            <a:off x="7402703" y="1360449"/>
            <a:ext cx="1912915" cy="191291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rgbClr val="DDE1EC"/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sp>
        <p:nvSpPr>
          <p:cNvPr id="4" name="Freeform 4"/>
          <p:cNvSpPr/>
          <p:nvPr/>
        </p:nvSpPr>
        <p:spPr>
          <a:xfrm rot="5400000">
            <a:off x="4524192" y="1104006"/>
            <a:ext cx="2499615" cy="249961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9" name="Group 9"/>
          <p:cNvGrpSpPr/>
          <p:nvPr/>
        </p:nvGrpSpPr>
        <p:grpSpPr>
          <a:xfrm>
            <a:off x="4585335" y="0"/>
            <a:ext cx="1250423" cy="1242907"/>
            <a:chOff x="0" y="0"/>
            <a:chExt cx="2500846" cy="2485814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270969"/>
              <a:ext cx="1519136" cy="644777"/>
              <a:chOff x="0" y="0"/>
              <a:chExt cx="957505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750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957505" h="406400">
                    <a:moveTo>
                      <a:pt x="754305" y="0"/>
                    </a:moveTo>
                    <a:cubicBezTo>
                      <a:pt x="866530" y="0"/>
                      <a:pt x="957505" y="90976"/>
                      <a:pt x="957505" y="203200"/>
                    </a:cubicBezTo>
                    <a:cubicBezTo>
                      <a:pt x="957505" y="315424"/>
                      <a:pt x="866530" y="406400"/>
                      <a:pt x="75430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957505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737582" y="0"/>
              <a:ext cx="1248388" cy="124838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E6B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958766" y="190347"/>
              <a:ext cx="806020" cy="806020"/>
            </a:xfrm>
            <a:custGeom>
              <a:avLst/>
              <a:gdLst/>
              <a:ahLst/>
              <a:cxnLst/>
              <a:rect l="l" t="t" r="r" b="b"/>
              <a:pathLst>
                <a:path w="806020" h="806020">
                  <a:moveTo>
                    <a:pt x="0" y="0"/>
                  </a:moveTo>
                  <a:lnTo>
                    <a:pt x="806021" y="0"/>
                  </a:lnTo>
                  <a:lnTo>
                    <a:pt x="806021" y="806020"/>
                  </a:lnTo>
                  <a:lnTo>
                    <a:pt x="0" y="806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5865175">
              <a:off x="1233150" y="1567958"/>
              <a:ext cx="565496" cy="321225"/>
            </a:xfrm>
            <a:custGeom>
              <a:avLst/>
              <a:gdLst/>
              <a:ahLst/>
              <a:cxnLst/>
              <a:rect l="l" t="t" r="r" b="b"/>
              <a:pathLst>
                <a:path w="565496" h="321225">
                  <a:moveTo>
                    <a:pt x="0" y="0"/>
                  </a:moveTo>
                  <a:lnTo>
                    <a:pt x="565496" y="0"/>
                  </a:lnTo>
                  <a:lnTo>
                    <a:pt x="565496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2515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5400000">
              <a:off x="1473079" y="2161104"/>
              <a:ext cx="328490" cy="320929"/>
              <a:chOff x="-95349" y="29662"/>
              <a:chExt cx="831949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95349" y="2966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E6B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2710" y="452092"/>
              <a:ext cx="2278136" cy="28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Age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19827" y="2935613"/>
            <a:ext cx="1896461" cy="757731"/>
            <a:chOff x="0" y="30087"/>
            <a:chExt cx="3792921" cy="1515462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3459996" y="23880"/>
              <a:ext cx="326718" cy="339132"/>
              <a:chOff x="76200" y="76200"/>
              <a:chExt cx="827461" cy="85890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90861" y="12230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0" y="609146"/>
              <a:ext cx="2675883" cy="644777"/>
              <a:chOff x="0" y="0"/>
              <a:chExt cx="1686598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8659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86597" h="406400">
                    <a:moveTo>
                      <a:pt x="1483398" y="0"/>
                    </a:moveTo>
                    <a:cubicBezTo>
                      <a:pt x="1595622" y="0"/>
                      <a:pt x="1686597" y="90976"/>
                      <a:pt x="1686597" y="203200"/>
                    </a:cubicBezTo>
                    <a:cubicBezTo>
                      <a:pt x="1686597" y="315424"/>
                      <a:pt x="1595622" y="406400"/>
                      <a:pt x="148339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686598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1503320" y="297161"/>
              <a:ext cx="1248388" cy="124838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9288973">
              <a:off x="2792713" y="288307"/>
              <a:ext cx="575244" cy="321225"/>
            </a:xfrm>
            <a:custGeom>
              <a:avLst/>
              <a:gdLst/>
              <a:ahLst/>
              <a:cxnLst/>
              <a:rect l="l" t="t" r="r" b="b"/>
              <a:pathLst>
                <a:path w="575244" h="321225">
                  <a:moveTo>
                    <a:pt x="0" y="0"/>
                  </a:moveTo>
                  <a:lnTo>
                    <a:pt x="575244" y="0"/>
                  </a:lnTo>
                  <a:lnTo>
                    <a:pt x="575244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38405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208902" y="809137"/>
              <a:ext cx="1218104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Exploratory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815510" y="504325"/>
              <a:ext cx="630804" cy="901148"/>
            </a:xfrm>
            <a:custGeom>
              <a:avLst/>
              <a:gdLst/>
              <a:ahLst/>
              <a:cxnLst/>
              <a:rect l="l" t="t" r="r" b="b"/>
              <a:pathLst>
                <a:path w="630804" h="901148">
                  <a:moveTo>
                    <a:pt x="0" y="0"/>
                  </a:moveTo>
                  <a:lnTo>
                    <a:pt x="630804" y="0"/>
                  </a:lnTo>
                  <a:lnTo>
                    <a:pt x="630804" y="901148"/>
                  </a:lnTo>
                  <a:lnTo>
                    <a:pt x="0" y="90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 rot="16418">
            <a:off x="4676833" y="1935437"/>
            <a:ext cx="2244778" cy="875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8"/>
              </a:lnSpc>
            </a:pPr>
            <a:r>
              <a:rPr lang="en-US" sz="6546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USER</a:t>
            </a:r>
          </a:p>
        </p:txBody>
      </p:sp>
      <p:sp>
        <p:nvSpPr>
          <p:cNvPr id="38" name="Freeform 38"/>
          <p:cNvSpPr/>
          <p:nvPr/>
        </p:nvSpPr>
        <p:spPr>
          <a:xfrm rot="5400000">
            <a:off x="10458646" y="1716168"/>
            <a:ext cx="1229643" cy="122964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43" name="Group 43"/>
          <p:cNvGrpSpPr/>
          <p:nvPr/>
        </p:nvGrpSpPr>
        <p:grpSpPr>
          <a:xfrm rot="-10800000">
            <a:off x="7556781" y="1499861"/>
            <a:ext cx="1618949" cy="1618949"/>
            <a:chOff x="373602" y="373602"/>
            <a:chExt cx="3237897" cy="3237897"/>
          </a:xfrm>
        </p:grpSpPr>
        <p:sp>
          <p:nvSpPr>
            <p:cNvPr id="46" name="TextBox 46"/>
            <p:cNvSpPr txBox="1"/>
            <p:nvPr/>
          </p:nvSpPr>
          <p:spPr>
            <a:xfrm rot="16200000">
              <a:off x="373602" y="373602"/>
              <a:ext cx="3237897" cy="3237897"/>
            </a:xfrm>
            <a:prstGeom prst="rect">
              <a:avLst/>
            </a:prstGeom>
          </p:spPr>
          <p:txBody>
            <a:bodyPr lIns="15313" tIns="15313" rIns="15313" bIns="15313" rtlCol="0" anchor="ctr"/>
            <a:lstStyle/>
            <a:p>
              <a:pPr algn="ctr">
                <a:lnSpc>
                  <a:spcPts val="829"/>
                </a:lnSpc>
              </a:pPr>
              <a:endParaRPr sz="1200"/>
            </a:p>
          </p:txBody>
        </p:sp>
        <p:sp>
          <p:nvSpPr>
            <p:cNvPr id="49" name="TextBox 49"/>
            <p:cNvSpPr txBox="1"/>
            <p:nvPr/>
          </p:nvSpPr>
          <p:spPr>
            <a:xfrm rot="16200000">
              <a:off x="544195" y="553322"/>
              <a:ext cx="2896714" cy="2896714"/>
            </a:xfrm>
            <a:prstGeom prst="rect">
              <a:avLst/>
            </a:prstGeom>
          </p:spPr>
          <p:txBody>
            <a:bodyPr lIns="15313" tIns="15313" rIns="15313" bIns="15313" rtlCol="0" anchor="ctr"/>
            <a:lstStyle/>
            <a:p>
              <a:pPr algn="ctr">
                <a:lnSpc>
                  <a:spcPts val="829"/>
                </a:lnSpc>
              </a:pPr>
              <a:endParaRPr sz="1200"/>
            </a:p>
          </p:txBody>
        </p:sp>
      </p:grpSp>
      <p:sp>
        <p:nvSpPr>
          <p:cNvPr id="50" name="TextBox 50"/>
          <p:cNvSpPr txBox="1"/>
          <p:nvPr/>
        </p:nvSpPr>
        <p:spPr>
          <a:xfrm rot="16418">
            <a:off x="7453912" y="2060904"/>
            <a:ext cx="1827729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400" spc="90" dirty="0">
                <a:solidFill>
                  <a:srgbClr val="000000">
                    <a:alpha val="11765"/>
                  </a:srgbClr>
                </a:solidFill>
                <a:latin typeface="League Gothic"/>
                <a:ea typeface="League Gothic"/>
                <a:cs typeface="League Gothic"/>
                <a:sym typeface="League Gothic"/>
              </a:rPr>
              <a:t>HOROSCOPE</a:t>
            </a:r>
            <a:endParaRPr lang="en-US" sz="3936" spc="90" dirty="0">
              <a:solidFill>
                <a:srgbClr val="000000">
                  <a:alpha val="11765"/>
                </a:srgbClr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51" name="Freeform 51"/>
          <p:cNvSpPr/>
          <p:nvPr/>
        </p:nvSpPr>
        <p:spPr>
          <a:xfrm rot="-1076336">
            <a:off x="8608309" y="209819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2" name="Freeform 52"/>
          <p:cNvSpPr/>
          <p:nvPr/>
        </p:nvSpPr>
        <p:spPr>
          <a:xfrm rot="1477558">
            <a:off x="8594404" y="242475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9286577" y="2094181"/>
            <a:ext cx="172471" cy="91841"/>
          </a:xfrm>
          <a:custGeom>
            <a:avLst/>
            <a:gdLst/>
            <a:ahLst/>
            <a:cxnLst/>
            <a:rect l="l" t="t" r="r" b="b"/>
            <a:pathLst>
              <a:path w="258707" h="137762">
                <a:moveTo>
                  <a:pt x="0" y="0"/>
                </a:moveTo>
                <a:lnTo>
                  <a:pt x="258707" y="0"/>
                </a:lnTo>
                <a:lnTo>
                  <a:pt x="258707" y="137761"/>
                </a:lnTo>
                <a:lnTo>
                  <a:pt x="0" y="13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8861127" y="2453175"/>
            <a:ext cx="425859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Hustle</a:t>
            </a:r>
          </a:p>
        </p:txBody>
      </p:sp>
      <p:sp>
        <p:nvSpPr>
          <p:cNvPr id="55" name="Freeform 55"/>
          <p:cNvSpPr/>
          <p:nvPr/>
        </p:nvSpPr>
        <p:spPr>
          <a:xfrm>
            <a:off x="9286577" y="2486801"/>
            <a:ext cx="172471" cy="91841"/>
          </a:xfrm>
          <a:custGeom>
            <a:avLst/>
            <a:gdLst/>
            <a:ahLst/>
            <a:cxnLst/>
            <a:rect l="l" t="t" r="r" b="b"/>
            <a:pathLst>
              <a:path w="258707" h="137762">
                <a:moveTo>
                  <a:pt x="0" y="0"/>
                </a:moveTo>
                <a:lnTo>
                  <a:pt x="258707" y="0"/>
                </a:lnTo>
                <a:lnTo>
                  <a:pt x="258707" y="137761"/>
                </a:lnTo>
                <a:lnTo>
                  <a:pt x="0" y="137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-10273376">
            <a:off x="10155033" y="2089148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57" name="Freeform 57"/>
          <p:cNvSpPr/>
          <p:nvPr/>
        </p:nvSpPr>
        <p:spPr>
          <a:xfrm rot="9717735">
            <a:off x="10149566" y="2433035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71"/>
            </a:stretch>
          </a:blipFill>
        </p:spPr>
      </p:sp>
      <p:sp>
        <p:nvSpPr>
          <p:cNvPr id="60" name="Freeform 60"/>
          <p:cNvSpPr/>
          <p:nvPr/>
        </p:nvSpPr>
        <p:spPr>
          <a:xfrm rot="5400000">
            <a:off x="184739" y="1437943"/>
            <a:ext cx="1229643" cy="122964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4300" cap="sq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65" name="Group 65"/>
          <p:cNvGrpSpPr/>
          <p:nvPr/>
        </p:nvGrpSpPr>
        <p:grpSpPr>
          <a:xfrm>
            <a:off x="6474596" y="3226598"/>
            <a:ext cx="1977895" cy="981962"/>
            <a:chOff x="30087" y="11632"/>
            <a:chExt cx="3955790" cy="1963925"/>
          </a:xfrm>
        </p:grpSpPr>
        <p:grpSp>
          <p:nvGrpSpPr>
            <p:cNvPr id="66" name="Group 66"/>
            <p:cNvGrpSpPr/>
            <p:nvPr/>
          </p:nvGrpSpPr>
          <p:grpSpPr>
            <a:xfrm>
              <a:off x="1494942" y="1018369"/>
              <a:ext cx="2490935" cy="644777"/>
              <a:chOff x="0" y="0"/>
              <a:chExt cx="157002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57002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70026" h="406400">
                    <a:moveTo>
                      <a:pt x="1366826" y="0"/>
                    </a:moveTo>
                    <a:cubicBezTo>
                      <a:pt x="1479050" y="0"/>
                      <a:pt x="1570026" y="90976"/>
                      <a:pt x="1570026" y="203200"/>
                    </a:cubicBezTo>
                    <a:cubicBezTo>
                      <a:pt x="1570026" y="315424"/>
                      <a:pt x="1479050" y="406400"/>
                      <a:pt x="136682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28575"/>
                <a:ext cx="1570026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5400000">
              <a:off x="783810" y="727169"/>
              <a:ext cx="1248388" cy="1248388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E594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72" name="Freeform 72"/>
            <p:cNvSpPr/>
            <p:nvPr/>
          </p:nvSpPr>
          <p:spPr>
            <a:xfrm rot="2700000">
              <a:off x="309868" y="376455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8" y="0"/>
                  </a:lnTo>
                  <a:lnTo>
                    <a:pt x="548628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73" name="Group 73"/>
            <p:cNvGrpSpPr/>
            <p:nvPr/>
          </p:nvGrpSpPr>
          <p:grpSpPr>
            <a:xfrm rot="5400000">
              <a:off x="45518" y="-3799"/>
              <a:ext cx="320929" cy="351792"/>
              <a:chOff x="29460" y="-154364"/>
              <a:chExt cx="812800" cy="890964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29460" y="-15436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3E594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 dirty="0"/>
              </a:p>
            </p:txBody>
          </p:sp>
        </p:grpSp>
        <p:sp>
          <p:nvSpPr>
            <p:cNvPr id="76" name="Freeform 76"/>
            <p:cNvSpPr/>
            <p:nvPr/>
          </p:nvSpPr>
          <p:spPr>
            <a:xfrm>
              <a:off x="1014716" y="921518"/>
              <a:ext cx="786575" cy="797541"/>
            </a:xfrm>
            <a:custGeom>
              <a:avLst/>
              <a:gdLst/>
              <a:ahLst/>
              <a:cxnLst/>
              <a:rect l="l" t="t" r="r" b="b"/>
              <a:pathLst>
                <a:path w="786575" h="797541">
                  <a:moveTo>
                    <a:pt x="0" y="0"/>
                  </a:moveTo>
                  <a:lnTo>
                    <a:pt x="786575" y="0"/>
                  </a:lnTo>
                  <a:lnTo>
                    <a:pt x="786575" y="797541"/>
                  </a:lnTo>
                  <a:lnTo>
                    <a:pt x="0" y="79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TextBox 77"/>
            <p:cNvSpPr txBox="1"/>
            <p:nvPr/>
          </p:nvSpPr>
          <p:spPr>
            <a:xfrm>
              <a:off x="2233809" y="1203123"/>
              <a:ext cx="1503282" cy="285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Song Selection</a:t>
              </a:r>
            </a:p>
          </p:txBody>
        </p:sp>
      </p:grpSp>
      <p:sp>
        <p:nvSpPr>
          <p:cNvPr id="78" name="Freeform 78"/>
          <p:cNvSpPr/>
          <p:nvPr/>
        </p:nvSpPr>
        <p:spPr>
          <a:xfrm>
            <a:off x="8424577" y="1088737"/>
            <a:ext cx="172471" cy="91841"/>
          </a:xfrm>
          <a:custGeom>
            <a:avLst/>
            <a:gdLst/>
            <a:ahLst/>
            <a:cxnLst/>
            <a:rect l="l" t="t" r="r" b="b"/>
            <a:pathLst>
              <a:path w="258707" h="137762">
                <a:moveTo>
                  <a:pt x="0" y="0"/>
                </a:moveTo>
                <a:lnTo>
                  <a:pt x="258708" y="0"/>
                </a:lnTo>
                <a:lnTo>
                  <a:pt x="258708" y="137762"/>
                </a:lnTo>
                <a:lnTo>
                  <a:pt x="0" y="1377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8885753" y="1077660"/>
            <a:ext cx="351157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Genre</a:t>
            </a:r>
          </a:p>
        </p:txBody>
      </p:sp>
      <p:sp>
        <p:nvSpPr>
          <p:cNvPr id="83" name="Freeform 83"/>
          <p:cNvSpPr/>
          <p:nvPr/>
        </p:nvSpPr>
        <p:spPr>
          <a:xfrm rot="-8906255">
            <a:off x="9528412" y="1182177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7"/>
                </a:lnTo>
                <a:lnTo>
                  <a:pt x="0" y="17615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84" name="Freeform 84"/>
          <p:cNvSpPr/>
          <p:nvPr/>
        </p:nvSpPr>
        <p:spPr>
          <a:xfrm rot="-8906255">
            <a:off x="9801230" y="1359548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85" name="Freeform 85"/>
          <p:cNvSpPr/>
          <p:nvPr/>
        </p:nvSpPr>
        <p:spPr>
          <a:xfrm rot="-8906255">
            <a:off x="10074048" y="1527859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4" y="0"/>
                </a:lnTo>
                <a:lnTo>
                  <a:pt x="300864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86" name="Freeform 86"/>
          <p:cNvSpPr/>
          <p:nvPr/>
        </p:nvSpPr>
        <p:spPr>
          <a:xfrm rot="-8906255">
            <a:off x="10332971" y="1701680"/>
            <a:ext cx="200576" cy="117439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9372812" y="3304296"/>
            <a:ext cx="64757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600 K</a:t>
            </a:r>
          </a:p>
        </p:txBody>
      </p:sp>
      <p:sp>
        <p:nvSpPr>
          <p:cNvPr id="89" name="Freeform 89"/>
          <p:cNvSpPr/>
          <p:nvPr/>
        </p:nvSpPr>
        <p:spPr>
          <a:xfrm rot="5400000">
            <a:off x="9522850" y="3674578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0" name="Freeform 90"/>
          <p:cNvSpPr/>
          <p:nvPr/>
        </p:nvSpPr>
        <p:spPr>
          <a:xfrm rot="5400000">
            <a:off x="9522850" y="431243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1" name="Freeform 91"/>
          <p:cNvSpPr/>
          <p:nvPr/>
        </p:nvSpPr>
        <p:spPr>
          <a:xfrm rot="5400000">
            <a:off x="9522847" y="498813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3" name="Freeform 93"/>
          <p:cNvSpPr/>
          <p:nvPr/>
        </p:nvSpPr>
        <p:spPr>
          <a:xfrm rot="5400000">
            <a:off x="9522848" y="5722658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4" name="Freeform 94"/>
          <p:cNvSpPr/>
          <p:nvPr/>
        </p:nvSpPr>
        <p:spPr>
          <a:xfrm rot="1443453">
            <a:off x="8497058" y="3942201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5" name="Freeform 95"/>
          <p:cNvSpPr/>
          <p:nvPr/>
        </p:nvSpPr>
        <p:spPr>
          <a:xfrm rot="1443453">
            <a:off x="8876670" y="4105513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6" name="Freeform 96"/>
          <p:cNvSpPr/>
          <p:nvPr/>
        </p:nvSpPr>
        <p:spPr>
          <a:xfrm rot="1443453">
            <a:off x="9239568" y="4266622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9971"/>
            </a:stretch>
          </a:blipFill>
        </p:spPr>
      </p:sp>
      <p:sp>
        <p:nvSpPr>
          <p:cNvPr id="97" name="Freeform 97"/>
          <p:cNvSpPr/>
          <p:nvPr/>
        </p:nvSpPr>
        <p:spPr>
          <a:xfrm rot="8378556">
            <a:off x="9915250" y="3161230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4" y="0"/>
                </a:lnTo>
                <a:lnTo>
                  <a:pt x="317234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8" name="Freeform 98"/>
          <p:cNvSpPr/>
          <p:nvPr/>
        </p:nvSpPr>
        <p:spPr>
          <a:xfrm rot="8378556">
            <a:off x="10352901" y="2778154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3" y="0"/>
                </a:lnTo>
                <a:lnTo>
                  <a:pt x="317233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99" name="Freeform 99"/>
          <p:cNvSpPr/>
          <p:nvPr/>
        </p:nvSpPr>
        <p:spPr>
          <a:xfrm rot="8378556">
            <a:off x="10136326" y="2970713"/>
            <a:ext cx="211489" cy="120135"/>
          </a:xfrm>
          <a:custGeom>
            <a:avLst/>
            <a:gdLst/>
            <a:ahLst/>
            <a:cxnLst/>
            <a:rect l="l" t="t" r="r" b="b"/>
            <a:pathLst>
              <a:path w="317234" h="180202">
                <a:moveTo>
                  <a:pt x="0" y="0"/>
                </a:moveTo>
                <a:lnTo>
                  <a:pt x="317233" y="0"/>
                </a:lnTo>
                <a:lnTo>
                  <a:pt x="317233" y="180202"/>
                </a:lnTo>
                <a:lnTo>
                  <a:pt x="0" y="1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grpSp>
        <p:nvGrpSpPr>
          <p:cNvPr id="100" name="Group 100"/>
          <p:cNvGrpSpPr/>
          <p:nvPr/>
        </p:nvGrpSpPr>
        <p:grpSpPr>
          <a:xfrm>
            <a:off x="6924981" y="2004269"/>
            <a:ext cx="1619320" cy="624194"/>
            <a:chOff x="30087" y="0"/>
            <a:chExt cx="3238639" cy="1248388"/>
          </a:xfrm>
        </p:grpSpPr>
        <p:grpSp>
          <p:nvGrpSpPr>
            <p:cNvPr id="101" name="Group 101"/>
            <p:cNvGrpSpPr/>
            <p:nvPr/>
          </p:nvGrpSpPr>
          <p:grpSpPr>
            <a:xfrm>
              <a:off x="1737104" y="291199"/>
              <a:ext cx="1531622" cy="644777"/>
              <a:chOff x="0" y="0"/>
              <a:chExt cx="965375" cy="4064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96537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965375" h="406400">
                    <a:moveTo>
                      <a:pt x="762175" y="0"/>
                    </a:moveTo>
                    <a:cubicBezTo>
                      <a:pt x="874399" y="0"/>
                      <a:pt x="965375" y="90976"/>
                      <a:pt x="965375" y="203200"/>
                    </a:cubicBezTo>
                    <a:cubicBezTo>
                      <a:pt x="965375" y="315424"/>
                      <a:pt x="874399" y="406400"/>
                      <a:pt x="76217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28575"/>
                <a:ext cx="965375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-5400000">
              <a:off x="1025972" y="0"/>
              <a:ext cx="1248388" cy="1248388"/>
              <a:chOff x="0" y="0"/>
              <a:chExt cx="812800" cy="8128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8C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>
              <a:off x="430455" y="487194"/>
              <a:ext cx="548628" cy="321226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5400000">
              <a:off x="33597" y="483834"/>
              <a:ext cx="320929" cy="327950"/>
              <a:chOff x="29936" y="-93981"/>
              <a:chExt cx="812800" cy="830581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29936" y="-9398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F8C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11" name="Freeform 111"/>
            <p:cNvSpPr/>
            <p:nvPr/>
          </p:nvSpPr>
          <p:spPr>
            <a:xfrm>
              <a:off x="1257277" y="215659"/>
              <a:ext cx="814007" cy="817071"/>
            </a:xfrm>
            <a:custGeom>
              <a:avLst/>
              <a:gdLst/>
              <a:ahLst/>
              <a:cxnLst/>
              <a:rect l="l" t="t" r="r" b="b"/>
              <a:pathLst>
                <a:path w="814007" h="817071">
                  <a:moveTo>
                    <a:pt x="0" y="0"/>
                  </a:moveTo>
                  <a:lnTo>
                    <a:pt x="814007" y="0"/>
                  </a:lnTo>
                  <a:lnTo>
                    <a:pt x="814007" y="817071"/>
                  </a:lnTo>
                  <a:lnTo>
                    <a:pt x="0" y="817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2" name="TextBox 112"/>
            <p:cNvSpPr txBox="1"/>
            <p:nvPr/>
          </p:nvSpPr>
          <p:spPr>
            <a:xfrm>
              <a:off x="2375960" y="478800"/>
              <a:ext cx="709148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Zodiac</a:t>
              </a:r>
            </a:p>
          </p:txBody>
        </p:sp>
      </p:grpSp>
      <p:sp>
        <p:nvSpPr>
          <p:cNvPr id="113" name="Freeform 113"/>
          <p:cNvSpPr/>
          <p:nvPr/>
        </p:nvSpPr>
        <p:spPr>
          <a:xfrm rot="-10800000">
            <a:off x="2223399" y="19095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2" y="0"/>
                </a:lnTo>
                <a:lnTo>
                  <a:pt x="41147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9971"/>
            </a:stretch>
          </a:blipFill>
        </p:spPr>
      </p:sp>
      <p:sp>
        <p:nvSpPr>
          <p:cNvPr id="114" name="Freeform 114"/>
          <p:cNvSpPr/>
          <p:nvPr/>
        </p:nvSpPr>
        <p:spPr>
          <a:xfrm rot="-10800000">
            <a:off x="1897006" y="19095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9971"/>
            </a:stretch>
          </a:blipFill>
        </p:spPr>
      </p:sp>
      <p:sp>
        <p:nvSpPr>
          <p:cNvPr id="115" name="Freeform 115"/>
          <p:cNvSpPr/>
          <p:nvPr/>
        </p:nvSpPr>
        <p:spPr>
          <a:xfrm rot="-10800000">
            <a:off x="1545853" y="1913920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20"/>
                </a:lnTo>
                <a:lnTo>
                  <a:pt x="0" y="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49971"/>
            </a:stretch>
          </a:blipFill>
        </p:spPr>
      </p:sp>
      <p:sp>
        <p:nvSpPr>
          <p:cNvPr id="116" name="Freeform 116"/>
          <p:cNvSpPr/>
          <p:nvPr/>
        </p:nvSpPr>
        <p:spPr>
          <a:xfrm rot="9570032">
            <a:off x="1481417" y="1609058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4"/>
                </a:lnTo>
                <a:lnTo>
                  <a:pt x="0" y="2493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61840"/>
            </a:stretch>
          </a:blipFill>
        </p:spPr>
      </p:sp>
      <p:sp>
        <p:nvSpPr>
          <p:cNvPr id="117" name="Freeform 117"/>
          <p:cNvSpPr/>
          <p:nvPr/>
        </p:nvSpPr>
        <p:spPr>
          <a:xfrm rot="9570032">
            <a:off x="1931835" y="1460463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5"/>
                </a:lnTo>
                <a:lnTo>
                  <a:pt x="0" y="2493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61840"/>
            </a:stretch>
          </a:blipFill>
        </p:spPr>
      </p:sp>
      <p:sp>
        <p:nvSpPr>
          <p:cNvPr id="118" name="Freeform 118"/>
          <p:cNvSpPr/>
          <p:nvPr/>
        </p:nvSpPr>
        <p:spPr>
          <a:xfrm rot="9570032">
            <a:off x="2326759" y="1341760"/>
            <a:ext cx="271039" cy="166230"/>
          </a:xfrm>
          <a:custGeom>
            <a:avLst/>
            <a:gdLst/>
            <a:ahLst/>
            <a:cxnLst/>
            <a:rect l="l" t="t" r="r" b="b"/>
            <a:pathLst>
              <a:path w="406558" h="249345">
                <a:moveTo>
                  <a:pt x="0" y="0"/>
                </a:moveTo>
                <a:lnTo>
                  <a:pt x="406558" y="0"/>
                </a:lnTo>
                <a:lnTo>
                  <a:pt x="406558" y="249345"/>
                </a:lnTo>
                <a:lnTo>
                  <a:pt x="0" y="2493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161840"/>
            </a:stretch>
          </a:blipFill>
        </p:spPr>
      </p:sp>
      <p:sp>
        <p:nvSpPr>
          <p:cNvPr id="119" name="Freeform 119"/>
          <p:cNvSpPr/>
          <p:nvPr/>
        </p:nvSpPr>
        <p:spPr>
          <a:xfrm rot="9392458">
            <a:off x="3008335" y="77834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42515"/>
            </a:stretch>
          </a:blipFill>
        </p:spPr>
      </p:sp>
      <p:sp>
        <p:nvSpPr>
          <p:cNvPr id="120" name="Freeform 120"/>
          <p:cNvSpPr/>
          <p:nvPr/>
        </p:nvSpPr>
        <p:spPr>
          <a:xfrm rot="9392458">
            <a:off x="2176648" y="108453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42515"/>
            </a:stretch>
          </a:blipFill>
        </p:spPr>
      </p:sp>
      <p:sp>
        <p:nvSpPr>
          <p:cNvPr id="121" name="Freeform 121"/>
          <p:cNvSpPr/>
          <p:nvPr/>
        </p:nvSpPr>
        <p:spPr>
          <a:xfrm rot="9392458">
            <a:off x="1736501" y="125780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20"/>
                </a:lnTo>
                <a:lnTo>
                  <a:pt x="0" y="24092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42515"/>
            </a:stretch>
          </a:blipFill>
        </p:spPr>
      </p:sp>
      <p:sp>
        <p:nvSpPr>
          <p:cNvPr id="122" name="Freeform 122"/>
          <p:cNvSpPr/>
          <p:nvPr/>
        </p:nvSpPr>
        <p:spPr>
          <a:xfrm rot="9392458">
            <a:off x="1327639" y="1435590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42515"/>
            </a:stretch>
          </a:blipFill>
        </p:spPr>
      </p:sp>
      <p:sp>
        <p:nvSpPr>
          <p:cNvPr id="123" name="Freeform 123"/>
          <p:cNvSpPr/>
          <p:nvPr/>
        </p:nvSpPr>
        <p:spPr>
          <a:xfrm rot="9392458">
            <a:off x="2616795" y="919446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142515"/>
            </a:stretch>
          </a:blipFill>
        </p:spPr>
      </p:sp>
      <p:sp>
        <p:nvSpPr>
          <p:cNvPr id="124" name="Freeform 124"/>
          <p:cNvSpPr/>
          <p:nvPr/>
        </p:nvSpPr>
        <p:spPr>
          <a:xfrm rot="10639938">
            <a:off x="4249461" y="23179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5" name="Freeform 125"/>
          <p:cNvSpPr/>
          <p:nvPr/>
        </p:nvSpPr>
        <p:spPr>
          <a:xfrm rot="9413458">
            <a:off x="2959507" y="414539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6" name="Freeform 126"/>
          <p:cNvSpPr/>
          <p:nvPr/>
        </p:nvSpPr>
        <p:spPr>
          <a:xfrm rot="10252925">
            <a:off x="3394762" y="296531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7" name="Freeform 127"/>
          <p:cNvSpPr/>
          <p:nvPr/>
        </p:nvSpPr>
        <p:spPr>
          <a:xfrm rot="10639938">
            <a:off x="3809701" y="24659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8" name="Freeform 128"/>
          <p:cNvSpPr/>
          <p:nvPr/>
        </p:nvSpPr>
        <p:spPr>
          <a:xfrm rot="9413458">
            <a:off x="2082025" y="747379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29" name="Freeform 129"/>
          <p:cNvSpPr/>
          <p:nvPr/>
        </p:nvSpPr>
        <p:spPr>
          <a:xfrm rot="9413458">
            <a:off x="2533908" y="547227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0" name="Freeform 130"/>
          <p:cNvSpPr/>
          <p:nvPr/>
        </p:nvSpPr>
        <p:spPr>
          <a:xfrm rot="8632049">
            <a:off x="1146609" y="1232753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1" name="Freeform 131"/>
          <p:cNvSpPr/>
          <p:nvPr/>
        </p:nvSpPr>
        <p:spPr>
          <a:xfrm rot="9413458">
            <a:off x="1608387" y="955182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3" y="0"/>
                </a:lnTo>
                <a:lnTo>
                  <a:pt x="42412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2515"/>
            </a:stretch>
          </a:blipFill>
        </p:spPr>
      </p:sp>
      <p:sp>
        <p:nvSpPr>
          <p:cNvPr id="132" name="Freeform 132"/>
          <p:cNvSpPr/>
          <p:nvPr/>
        </p:nvSpPr>
        <p:spPr>
          <a:xfrm rot="-10014521">
            <a:off x="1493514" y="2339474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2" y="0"/>
                </a:lnTo>
                <a:lnTo>
                  <a:pt x="41147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49971"/>
            </a:stretch>
          </a:blipFill>
        </p:spPr>
      </p:sp>
      <p:sp>
        <p:nvSpPr>
          <p:cNvPr id="133" name="Freeform 133"/>
          <p:cNvSpPr/>
          <p:nvPr/>
        </p:nvSpPr>
        <p:spPr>
          <a:xfrm rot="-10014521">
            <a:off x="1892501" y="2433848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49971"/>
            </a:stretch>
          </a:blipFill>
        </p:spPr>
      </p:sp>
      <p:sp>
        <p:nvSpPr>
          <p:cNvPr id="134" name="Freeform 134"/>
          <p:cNvSpPr/>
          <p:nvPr/>
        </p:nvSpPr>
        <p:spPr>
          <a:xfrm rot="-10014521">
            <a:off x="2303984" y="2525149"/>
            <a:ext cx="274314" cy="160613"/>
          </a:xfrm>
          <a:custGeom>
            <a:avLst/>
            <a:gdLst/>
            <a:ahLst/>
            <a:cxnLst/>
            <a:rect l="l" t="t" r="r" b="b"/>
            <a:pathLst>
              <a:path w="411471" h="240919">
                <a:moveTo>
                  <a:pt x="0" y="0"/>
                </a:moveTo>
                <a:lnTo>
                  <a:pt x="411471" y="0"/>
                </a:lnTo>
                <a:lnTo>
                  <a:pt x="411471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49971"/>
            </a:stretch>
          </a:blipFill>
        </p:spPr>
      </p:sp>
      <p:sp>
        <p:nvSpPr>
          <p:cNvPr id="135" name="Freeform 135"/>
          <p:cNvSpPr/>
          <p:nvPr/>
        </p:nvSpPr>
        <p:spPr>
          <a:xfrm rot="-9323332">
            <a:off x="1382352" y="2610212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6" name="Freeform 136"/>
          <p:cNvSpPr/>
          <p:nvPr/>
        </p:nvSpPr>
        <p:spPr>
          <a:xfrm rot="-9323332">
            <a:off x="1770571" y="2797952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7" name="Freeform 137"/>
          <p:cNvSpPr/>
          <p:nvPr/>
        </p:nvSpPr>
        <p:spPr>
          <a:xfrm rot="-9323332">
            <a:off x="2154277" y="2969129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8" name="Freeform 138"/>
          <p:cNvSpPr/>
          <p:nvPr/>
        </p:nvSpPr>
        <p:spPr>
          <a:xfrm rot="-9323332">
            <a:off x="2567376" y="3133629"/>
            <a:ext cx="287622" cy="160613"/>
          </a:xfrm>
          <a:custGeom>
            <a:avLst/>
            <a:gdLst/>
            <a:ahLst/>
            <a:cxnLst/>
            <a:rect l="l" t="t" r="r" b="b"/>
            <a:pathLst>
              <a:path w="431433" h="240919">
                <a:moveTo>
                  <a:pt x="0" y="0"/>
                </a:moveTo>
                <a:lnTo>
                  <a:pt x="431433" y="0"/>
                </a:lnTo>
                <a:lnTo>
                  <a:pt x="431433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405"/>
            </a:stretch>
          </a:blipFill>
        </p:spPr>
      </p:sp>
      <p:sp>
        <p:nvSpPr>
          <p:cNvPr id="139" name="Freeform 139"/>
          <p:cNvSpPr/>
          <p:nvPr/>
        </p:nvSpPr>
        <p:spPr>
          <a:xfrm rot="-9221617">
            <a:off x="2871259" y="378613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0" name="Freeform 140"/>
          <p:cNvSpPr/>
          <p:nvPr/>
        </p:nvSpPr>
        <p:spPr>
          <a:xfrm rot="-9221617">
            <a:off x="2461660" y="358676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1" name="Freeform 141"/>
          <p:cNvSpPr/>
          <p:nvPr/>
        </p:nvSpPr>
        <p:spPr>
          <a:xfrm rot="-9221617">
            <a:off x="2082369" y="338683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2" name="Freeform 142"/>
          <p:cNvSpPr/>
          <p:nvPr/>
        </p:nvSpPr>
        <p:spPr>
          <a:xfrm rot="-9221617">
            <a:off x="1703529" y="318572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3" name="Freeform 143"/>
          <p:cNvSpPr/>
          <p:nvPr/>
        </p:nvSpPr>
        <p:spPr>
          <a:xfrm rot="-8778515">
            <a:off x="1371867" y="296912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4" name="Freeform 144"/>
          <p:cNvSpPr/>
          <p:nvPr/>
        </p:nvSpPr>
        <p:spPr>
          <a:xfrm rot="-8328860">
            <a:off x="1086677" y="271590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145" name="Freeform 145"/>
          <p:cNvSpPr/>
          <p:nvPr/>
        </p:nvSpPr>
        <p:spPr>
          <a:xfrm rot="-10800000">
            <a:off x="3777303" y="44170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46" name="Freeform 146"/>
          <p:cNvSpPr/>
          <p:nvPr/>
        </p:nvSpPr>
        <p:spPr>
          <a:xfrm rot="-10800000">
            <a:off x="3346566" y="44170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47" name="Freeform 147"/>
          <p:cNvSpPr/>
          <p:nvPr/>
        </p:nvSpPr>
        <p:spPr>
          <a:xfrm rot="-9456397">
            <a:off x="2959709" y="432411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48" name="Freeform 148"/>
          <p:cNvSpPr/>
          <p:nvPr/>
        </p:nvSpPr>
        <p:spPr>
          <a:xfrm rot="-9158333">
            <a:off x="2609170" y="41434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49" name="Freeform 149"/>
          <p:cNvSpPr/>
          <p:nvPr/>
        </p:nvSpPr>
        <p:spPr>
          <a:xfrm rot="-8893081">
            <a:off x="2277027" y="394552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0" name="Freeform 150"/>
          <p:cNvSpPr/>
          <p:nvPr/>
        </p:nvSpPr>
        <p:spPr>
          <a:xfrm rot="-7501153">
            <a:off x="847419" y="2813270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1" name="Freeform 151"/>
          <p:cNvSpPr/>
          <p:nvPr/>
        </p:nvSpPr>
        <p:spPr>
          <a:xfrm rot="-8377430">
            <a:off x="1086677" y="307671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2" name="Freeform 152"/>
          <p:cNvSpPr/>
          <p:nvPr/>
        </p:nvSpPr>
        <p:spPr>
          <a:xfrm rot="-8566605">
            <a:off x="1369122" y="331718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6" y="0"/>
                </a:lnTo>
                <a:lnTo>
                  <a:pt x="436556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3" name="Freeform 153"/>
          <p:cNvSpPr/>
          <p:nvPr/>
        </p:nvSpPr>
        <p:spPr>
          <a:xfrm rot="-8566605">
            <a:off x="1649606" y="351862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4" name="Freeform 154"/>
          <p:cNvSpPr/>
          <p:nvPr/>
        </p:nvSpPr>
        <p:spPr>
          <a:xfrm rot="-8721573">
            <a:off x="1946578" y="3736192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436555" h="240919">
                <a:moveTo>
                  <a:pt x="0" y="0"/>
                </a:moveTo>
                <a:lnTo>
                  <a:pt x="436555" y="0"/>
                </a:lnTo>
                <a:lnTo>
                  <a:pt x="436555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-135608"/>
            </a:stretch>
          </a:blipFill>
        </p:spPr>
      </p:sp>
      <p:sp>
        <p:nvSpPr>
          <p:cNvPr id="155" name="Freeform 155"/>
          <p:cNvSpPr/>
          <p:nvPr/>
        </p:nvSpPr>
        <p:spPr>
          <a:xfrm rot="5400000">
            <a:off x="2664866" y="5359300"/>
            <a:ext cx="282748" cy="160613"/>
          </a:xfrm>
          <a:custGeom>
            <a:avLst/>
            <a:gdLst/>
            <a:ahLst/>
            <a:cxnLst/>
            <a:rect l="l" t="t" r="r" b="b"/>
            <a:pathLst>
              <a:path w="424122" h="240919">
                <a:moveTo>
                  <a:pt x="0" y="0"/>
                </a:moveTo>
                <a:lnTo>
                  <a:pt x="424122" y="0"/>
                </a:lnTo>
                <a:lnTo>
                  <a:pt x="424122" y="240919"/>
                </a:lnTo>
                <a:lnTo>
                  <a:pt x="0" y="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-142515"/>
            </a:stretch>
          </a:blipFill>
        </p:spPr>
      </p:sp>
      <p:sp>
        <p:nvSpPr>
          <p:cNvPr id="156" name="Freeform 156"/>
          <p:cNvSpPr/>
          <p:nvPr/>
        </p:nvSpPr>
        <p:spPr>
          <a:xfrm>
            <a:off x="367840" y="4947863"/>
            <a:ext cx="4876800" cy="237744"/>
          </a:xfrm>
          <a:custGeom>
            <a:avLst/>
            <a:gdLst/>
            <a:ahLst/>
            <a:cxnLst/>
            <a:rect l="l" t="t" r="r" b="b"/>
            <a:pathLst>
              <a:path w="7315200" h="356616">
                <a:moveTo>
                  <a:pt x="0" y="0"/>
                </a:moveTo>
                <a:lnTo>
                  <a:pt x="7315200" y="0"/>
                </a:lnTo>
                <a:lnTo>
                  <a:pt x="7315200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157" name="Group 157"/>
          <p:cNvGrpSpPr/>
          <p:nvPr/>
        </p:nvGrpSpPr>
        <p:grpSpPr>
          <a:xfrm>
            <a:off x="2673893" y="1042606"/>
            <a:ext cx="2137095" cy="734658"/>
            <a:chOff x="0" y="0"/>
            <a:chExt cx="4274190" cy="1469316"/>
          </a:xfrm>
        </p:grpSpPr>
        <p:grpSp>
          <p:nvGrpSpPr>
            <p:cNvPr id="158" name="Group 158"/>
            <p:cNvGrpSpPr/>
            <p:nvPr/>
          </p:nvGrpSpPr>
          <p:grpSpPr>
            <a:xfrm rot="5400000">
              <a:off x="3940125" y="1135252"/>
              <a:ext cx="320929" cy="347200"/>
              <a:chOff x="-62739" y="76200"/>
              <a:chExt cx="812800" cy="879335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-62739" y="142735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60" name="TextBox 16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 rot="-10800000">
              <a:off x="0" y="301806"/>
              <a:ext cx="3379383" cy="644777"/>
              <a:chOff x="0" y="0"/>
              <a:chExt cx="2130011" cy="40640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213001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30011" h="406400">
                    <a:moveTo>
                      <a:pt x="1926811" y="0"/>
                    </a:moveTo>
                    <a:cubicBezTo>
                      <a:pt x="2039035" y="0"/>
                      <a:pt x="2130011" y="90976"/>
                      <a:pt x="2130011" y="203200"/>
                    </a:cubicBezTo>
                    <a:cubicBezTo>
                      <a:pt x="2130011" y="315424"/>
                      <a:pt x="2039035" y="406400"/>
                      <a:pt x="192681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63" name="TextBox 163"/>
              <p:cNvSpPr txBox="1"/>
              <p:nvPr/>
            </p:nvSpPr>
            <p:spPr>
              <a:xfrm>
                <a:off x="0" y="-28575"/>
                <a:ext cx="2130011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 rot="5400000">
              <a:off x="2206820" y="0"/>
              <a:ext cx="1248388" cy="1248388"/>
              <a:chOff x="0" y="0"/>
              <a:chExt cx="812800" cy="81280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66" name="TextBox 16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67" name="Freeform 167"/>
            <p:cNvSpPr/>
            <p:nvPr/>
          </p:nvSpPr>
          <p:spPr>
            <a:xfrm rot="-9106589">
              <a:off x="3408066" y="906251"/>
              <a:ext cx="542077" cy="332459"/>
            </a:xfrm>
            <a:custGeom>
              <a:avLst/>
              <a:gdLst/>
              <a:ahLst/>
              <a:cxnLst/>
              <a:rect l="l" t="t" r="r" b="b"/>
              <a:pathLst>
                <a:path w="542077" h="332459">
                  <a:moveTo>
                    <a:pt x="0" y="0"/>
                  </a:moveTo>
                  <a:lnTo>
                    <a:pt x="542078" y="0"/>
                  </a:lnTo>
                  <a:lnTo>
                    <a:pt x="542078" y="332459"/>
                  </a:lnTo>
                  <a:lnTo>
                    <a:pt x="0" y="33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-161840"/>
              </a:stretch>
            </a:blipFill>
          </p:spPr>
        </p:sp>
        <p:sp>
          <p:nvSpPr>
            <p:cNvPr id="168" name="Freeform 168"/>
            <p:cNvSpPr/>
            <p:nvPr/>
          </p:nvSpPr>
          <p:spPr>
            <a:xfrm>
              <a:off x="2528879" y="186798"/>
              <a:ext cx="630804" cy="901148"/>
            </a:xfrm>
            <a:custGeom>
              <a:avLst/>
              <a:gdLst/>
              <a:ahLst/>
              <a:cxnLst/>
              <a:rect l="l" t="t" r="r" b="b"/>
              <a:pathLst>
                <a:path w="630804" h="901148">
                  <a:moveTo>
                    <a:pt x="0" y="0"/>
                  </a:moveTo>
                  <a:lnTo>
                    <a:pt x="630804" y="0"/>
                  </a:lnTo>
                  <a:lnTo>
                    <a:pt x="630804" y="901148"/>
                  </a:lnTo>
                  <a:lnTo>
                    <a:pt x="0" y="90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9" name="TextBox 169"/>
            <p:cNvSpPr txBox="1"/>
            <p:nvPr/>
          </p:nvSpPr>
          <p:spPr>
            <a:xfrm>
              <a:off x="190976" y="483512"/>
              <a:ext cx="1880154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Streaming Service</a:t>
              </a:r>
            </a:p>
          </p:txBody>
        </p:sp>
      </p:grpSp>
      <p:sp>
        <p:nvSpPr>
          <p:cNvPr id="170" name="TextBox 170"/>
          <p:cNvSpPr txBox="1"/>
          <p:nvPr/>
        </p:nvSpPr>
        <p:spPr>
          <a:xfrm rot="16418">
            <a:off x="238234" y="1750903"/>
            <a:ext cx="1115047" cy="66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8"/>
              </a:lnSpc>
            </a:pPr>
            <a:r>
              <a:rPr lang="en-US" sz="2000" spc="57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MENTAL HEALTH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4142985" y="3492732"/>
            <a:ext cx="1465107" cy="1315925"/>
            <a:chOff x="0" y="30088"/>
            <a:chExt cx="2930214" cy="2631849"/>
          </a:xfrm>
        </p:grpSpPr>
        <p:grpSp>
          <p:nvGrpSpPr>
            <p:cNvPr id="172" name="Group 172"/>
            <p:cNvGrpSpPr/>
            <p:nvPr/>
          </p:nvGrpSpPr>
          <p:grpSpPr>
            <a:xfrm rot="5400000">
              <a:off x="2588379" y="39594"/>
              <a:ext cx="339942" cy="320929"/>
              <a:chOff x="76200" y="65687"/>
              <a:chExt cx="860953" cy="81280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124353" y="65687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8BB5"/>
              </a:solidFill>
            </p:spPr>
          </p:sp>
          <p:sp>
            <p:nvSpPr>
              <p:cNvPr id="174" name="TextBox 17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75" name="Freeform 175"/>
            <p:cNvSpPr/>
            <p:nvPr/>
          </p:nvSpPr>
          <p:spPr>
            <a:xfrm rot="6102515">
              <a:off x="2325895" y="588273"/>
              <a:ext cx="582074" cy="321225"/>
            </a:xfrm>
            <a:custGeom>
              <a:avLst/>
              <a:gdLst/>
              <a:ahLst/>
              <a:cxnLst/>
              <a:rect l="l" t="t" r="r" b="b"/>
              <a:pathLst>
                <a:path w="582074" h="321225">
                  <a:moveTo>
                    <a:pt x="0" y="0"/>
                  </a:moveTo>
                  <a:lnTo>
                    <a:pt x="582073" y="0"/>
                  </a:lnTo>
                  <a:lnTo>
                    <a:pt x="582073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-135608"/>
              </a:stretch>
            </a:blipFill>
          </p:spPr>
        </p:sp>
        <p:grpSp>
          <p:nvGrpSpPr>
            <p:cNvPr id="176" name="Group 176"/>
            <p:cNvGrpSpPr/>
            <p:nvPr/>
          </p:nvGrpSpPr>
          <p:grpSpPr>
            <a:xfrm rot="-10800000">
              <a:off x="0" y="1684518"/>
              <a:ext cx="2463381" cy="644777"/>
              <a:chOff x="0" y="0"/>
              <a:chExt cx="1552658" cy="40640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55265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52658" h="406400">
                    <a:moveTo>
                      <a:pt x="1349458" y="0"/>
                    </a:moveTo>
                    <a:cubicBezTo>
                      <a:pt x="1461683" y="0"/>
                      <a:pt x="1552658" y="90976"/>
                      <a:pt x="1552658" y="203200"/>
                    </a:cubicBezTo>
                    <a:cubicBezTo>
                      <a:pt x="1552658" y="315424"/>
                      <a:pt x="1461683" y="406400"/>
                      <a:pt x="134945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178" name="TextBox 178"/>
              <p:cNvSpPr txBox="1"/>
              <p:nvPr/>
            </p:nvSpPr>
            <p:spPr>
              <a:xfrm>
                <a:off x="0" y="-28575"/>
                <a:ext cx="1552658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179" name="Group 179"/>
            <p:cNvGrpSpPr/>
            <p:nvPr/>
          </p:nvGrpSpPr>
          <p:grpSpPr>
            <a:xfrm rot="5400000">
              <a:off x="1681826" y="1413549"/>
              <a:ext cx="1248388" cy="1248388"/>
              <a:chOff x="0" y="0"/>
              <a:chExt cx="812800" cy="81280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8BB5"/>
              </a:solidFill>
            </p:spPr>
          </p:sp>
          <p:sp>
            <p:nvSpPr>
              <p:cNvPr id="181" name="TextBox 18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82" name="Freeform 182"/>
            <p:cNvSpPr/>
            <p:nvPr/>
          </p:nvSpPr>
          <p:spPr>
            <a:xfrm>
              <a:off x="1716370" y="1751524"/>
              <a:ext cx="1179301" cy="490884"/>
            </a:xfrm>
            <a:custGeom>
              <a:avLst/>
              <a:gdLst/>
              <a:ahLst/>
              <a:cxnLst/>
              <a:rect l="l" t="t" r="r" b="b"/>
              <a:pathLst>
                <a:path w="1179301" h="490884">
                  <a:moveTo>
                    <a:pt x="0" y="0"/>
                  </a:moveTo>
                  <a:lnTo>
                    <a:pt x="1179301" y="0"/>
                  </a:lnTo>
                  <a:lnTo>
                    <a:pt x="1179301" y="490884"/>
                  </a:lnTo>
                  <a:lnTo>
                    <a:pt x="0" y="490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3" name="TextBox 183"/>
            <p:cNvSpPr txBox="1"/>
            <p:nvPr/>
          </p:nvSpPr>
          <p:spPr>
            <a:xfrm>
              <a:off x="214848" y="1885565"/>
              <a:ext cx="1360140" cy="283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Music Effects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3352049" y="473291"/>
            <a:ext cx="1746988" cy="968232"/>
            <a:chOff x="0" y="0"/>
            <a:chExt cx="3493976" cy="1936464"/>
          </a:xfrm>
        </p:grpSpPr>
        <p:grpSp>
          <p:nvGrpSpPr>
            <p:cNvPr id="185" name="Group 185"/>
            <p:cNvGrpSpPr/>
            <p:nvPr/>
          </p:nvGrpSpPr>
          <p:grpSpPr>
            <a:xfrm rot="5400000">
              <a:off x="3173047" y="1615535"/>
              <a:ext cx="320929" cy="320929"/>
              <a:chOff x="0" y="0"/>
              <a:chExt cx="812800" cy="81280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80D7"/>
              </a:solidFill>
            </p:spPr>
          </p:sp>
          <p:sp>
            <p:nvSpPr>
              <p:cNvPr id="187" name="TextBox 18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90" name="TextBox 190"/>
            <p:cNvSpPr txBox="1"/>
            <p:nvPr/>
          </p:nvSpPr>
          <p:spPr>
            <a:xfrm rot="10800000">
              <a:off x="0" y="301806"/>
              <a:ext cx="2532938" cy="690114"/>
            </a:xfrm>
            <a:prstGeom prst="rect">
              <a:avLst/>
            </a:prstGeom>
          </p:spPr>
          <p:txBody>
            <a:bodyPr lIns="30449" tIns="30449" rIns="30449" bIns="30449" rtlCol="0" anchor="ctr"/>
            <a:lstStyle/>
            <a:p>
              <a:pPr algn="ctr">
                <a:lnSpc>
                  <a:spcPts val="1594"/>
                </a:lnSpc>
              </a:pPr>
              <a:endParaRPr sz="1200"/>
            </a:p>
          </p:txBody>
        </p:sp>
        <p:grpSp>
          <p:nvGrpSpPr>
            <p:cNvPr id="191" name="Group 191"/>
            <p:cNvGrpSpPr/>
            <p:nvPr/>
          </p:nvGrpSpPr>
          <p:grpSpPr>
            <a:xfrm rot="5400000">
              <a:off x="1804737" y="0"/>
              <a:ext cx="1248388" cy="1248388"/>
              <a:chOff x="0" y="0"/>
              <a:chExt cx="812800" cy="81280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80D7"/>
              </a:solidFill>
            </p:spPr>
          </p:sp>
          <p:sp>
            <p:nvSpPr>
              <p:cNvPr id="193" name="TextBox 19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194" name="Freeform 194"/>
            <p:cNvSpPr/>
            <p:nvPr/>
          </p:nvSpPr>
          <p:spPr>
            <a:xfrm rot="-7867836">
              <a:off x="2743803" y="1210926"/>
              <a:ext cx="565496" cy="321225"/>
            </a:xfrm>
            <a:custGeom>
              <a:avLst/>
              <a:gdLst/>
              <a:ahLst/>
              <a:cxnLst/>
              <a:rect l="l" t="t" r="r" b="b"/>
              <a:pathLst>
                <a:path w="565496" h="321225">
                  <a:moveTo>
                    <a:pt x="0" y="0"/>
                  </a:moveTo>
                  <a:lnTo>
                    <a:pt x="565496" y="0"/>
                  </a:lnTo>
                  <a:lnTo>
                    <a:pt x="565496" y="321226"/>
                  </a:lnTo>
                  <a:lnTo>
                    <a:pt x="0" y="321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-142515"/>
              </a:stretch>
            </a:blipFill>
          </p:spPr>
        </p:sp>
        <p:sp>
          <p:nvSpPr>
            <p:cNvPr id="195" name="Freeform 195"/>
            <p:cNvSpPr/>
            <p:nvPr/>
          </p:nvSpPr>
          <p:spPr>
            <a:xfrm>
              <a:off x="2077572" y="272835"/>
              <a:ext cx="702718" cy="702718"/>
            </a:xfrm>
            <a:custGeom>
              <a:avLst/>
              <a:gdLst/>
              <a:ahLst/>
              <a:cxnLst/>
              <a:rect l="l" t="t" r="r" b="b"/>
              <a:pathLst>
                <a:path w="702718" h="702718">
                  <a:moveTo>
                    <a:pt x="0" y="0"/>
                  </a:moveTo>
                  <a:lnTo>
                    <a:pt x="702718" y="0"/>
                  </a:lnTo>
                  <a:lnTo>
                    <a:pt x="702718" y="702718"/>
                  </a:lnTo>
                  <a:lnTo>
                    <a:pt x="0" y="702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6" name="TextBox 196"/>
            <p:cNvSpPr txBox="1"/>
            <p:nvPr/>
          </p:nvSpPr>
          <p:spPr>
            <a:xfrm>
              <a:off x="235166" y="481192"/>
              <a:ext cx="1488210" cy="290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Hours Per Day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618323" y="2402644"/>
            <a:ext cx="2039022" cy="624194"/>
            <a:chOff x="0" y="0"/>
            <a:chExt cx="4078044" cy="1248388"/>
          </a:xfrm>
        </p:grpSpPr>
        <p:grpSp>
          <p:nvGrpSpPr>
            <p:cNvPr id="198" name="Group 198"/>
            <p:cNvGrpSpPr/>
            <p:nvPr/>
          </p:nvGrpSpPr>
          <p:grpSpPr>
            <a:xfrm rot="5400000">
              <a:off x="3742783" y="331843"/>
              <a:ext cx="320929" cy="349592"/>
              <a:chOff x="39904" y="76200"/>
              <a:chExt cx="812800" cy="885393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39904" y="148793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D77F"/>
              </a:solidFill>
            </p:spPr>
          </p:sp>
          <p:sp>
            <p:nvSpPr>
              <p:cNvPr id="200" name="TextBox 20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01" name="Freeform 201"/>
            <p:cNvSpPr/>
            <p:nvPr/>
          </p:nvSpPr>
          <p:spPr>
            <a:xfrm rot="10352177">
              <a:off x="3118728" y="414841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6"/>
                  </a:lnTo>
                  <a:lnTo>
                    <a:pt x="0" y="321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202" name="Group 202"/>
            <p:cNvGrpSpPr/>
            <p:nvPr/>
          </p:nvGrpSpPr>
          <p:grpSpPr>
            <a:xfrm rot="-10800000">
              <a:off x="0" y="253361"/>
              <a:ext cx="2454691" cy="644777"/>
              <a:chOff x="0" y="0"/>
              <a:chExt cx="1547182" cy="40640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5471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47182" h="406400">
                    <a:moveTo>
                      <a:pt x="1343982" y="0"/>
                    </a:moveTo>
                    <a:cubicBezTo>
                      <a:pt x="1456206" y="0"/>
                      <a:pt x="1547182" y="90976"/>
                      <a:pt x="1547182" y="203200"/>
                    </a:cubicBezTo>
                    <a:cubicBezTo>
                      <a:pt x="1547182" y="315424"/>
                      <a:pt x="1456206" y="406400"/>
                      <a:pt x="13439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04" name="TextBox 204"/>
              <p:cNvSpPr txBox="1"/>
              <p:nvPr/>
            </p:nvSpPr>
            <p:spPr>
              <a:xfrm>
                <a:off x="0" y="-28575"/>
                <a:ext cx="1547182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05" name="Group 205"/>
            <p:cNvGrpSpPr/>
            <p:nvPr/>
          </p:nvGrpSpPr>
          <p:grpSpPr>
            <a:xfrm rot="5400000">
              <a:off x="1830497" y="0"/>
              <a:ext cx="1248388" cy="1248388"/>
              <a:chOff x="0" y="0"/>
              <a:chExt cx="812800" cy="81280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D77F"/>
              </a:solidFill>
            </p:spPr>
          </p:sp>
          <p:sp>
            <p:nvSpPr>
              <p:cNvPr id="207" name="TextBox 20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08" name="Freeform 208"/>
            <p:cNvSpPr/>
            <p:nvPr/>
          </p:nvSpPr>
          <p:spPr>
            <a:xfrm>
              <a:off x="2270912" y="121678"/>
              <a:ext cx="367559" cy="907553"/>
            </a:xfrm>
            <a:custGeom>
              <a:avLst/>
              <a:gdLst/>
              <a:ahLst/>
              <a:cxnLst/>
              <a:rect l="l" t="t" r="r" b="b"/>
              <a:pathLst>
                <a:path w="367559" h="907553">
                  <a:moveTo>
                    <a:pt x="0" y="0"/>
                  </a:moveTo>
                  <a:lnTo>
                    <a:pt x="367559" y="0"/>
                  </a:lnTo>
                  <a:lnTo>
                    <a:pt x="367559" y="907553"/>
                  </a:lnTo>
                  <a:lnTo>
                    <a:pt x="0" y="907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9" name="TextBox 209"/>
            <p:cNvSpPr txBox="1"/>
            <p:nvPr/>
          </p:nvSpPr>
          <p:spPr>
            <a:xfrm>
              <a:off x="238998" y="441594"/>
              <a:ext cx="1502574" cy="28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While Working</a:t>
              </a:r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2542163" y="1692172"/>
            <a:ext cx="2108361" cy="624194"/>
            <a:chOff x="0" y="0"/>
            <a:chExt cx="4216721" cy="1248388"/>
          </a:xfrm>
        </p:grpSpPr>
        <p:grpSp>
          <p:nvGrpSpPr>
            <p:cNvPr id="211" name="Group 211"/>
            <p:cNvGrpSpPr/>
            <p:nvPr/>
          </p:nvGrpSpPr>
          <p:grpSpPr>
            <a:xfrm rot="5400000">
              <a:off x="3887284" y="702118"/>
              <a:ext cx="320929" cy="337944"/>
              <a:chOff x="-64435" y="76200"/>
              <a:chExt cx="812800" cy="855892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-64435" y="11929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BF00"/>
              </a:solidFill>
            </p:spPr>
          </p:sp>
          <p:sp>
            <p:nvSpPr>
              <p:cNvPr id="213" name="TextBox 2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 rot="-10800000">
              <a:off x="0" y="253361"/>
              <a:ext cx="2640724" cy="644777"/>
              <a:chOff x="0" y="0"/>
              <a:chExt cx="1664437" cy="4064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166443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64437" h="406400">
                    <a:moveTo>
                      <a:pt x="1461237" y="0"/>
                    </a:moveTo>
                    <a:cubicBezTo>
                      <a:pt x="1573462" y="0"/>
                      <a:pt x="1664437" y="90976"/>
                      <a:pt x="1664437" y="203200"/>
                    </a:cubicBezTo>
                    <a:cubicBezTo>
                      <a:pt x="1664437" y="315424"/>
                      <a:pt x="1573462" y="406400"/>
                      <a:pt x="146123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16" name="TextBox 216"/>
              <p:cNvSpPr txBox="1"/>
              <p:nvPr/>
            </p:nvSpPr>
            <p:spPr>
              <a:xfrm>
                <a:off x="0" y="-28575"/>
                <a:ext cx="1664437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 rot="5400000">
              <a:off x="2016530" y="0"/>
              <a:ext cx="1248388" cy="1248388"/>
              <a:chOff x="0" y="0"/>
              <a:chExt cx="812800" cy="81280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C046"/>
              </a:solidFill>
            </p:spPr>
          </p:sp>
          <p:sp>
            <p:nvSpPr>
              <p:cNvPr id="219" name="TextBox 2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20" name="Freeform 220"/>
            <p:cNvSpPr/>
            <p:nvPr/>
          </p:nvSpPr>
          <p:spPr>
            <a:xfrm rot="-10141667">
              <a:off x="3296503" y="617199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-149971"/>
              </a:stretch>
            </a:blipFill>
          </p:spPr>
        </p:sp>
        <p:sp>
          <p:nvSpPr>
            <p:cNvPr id="221" name="Freeform 221"/>
            <p:cNvSpPr/>
            <p:nvPr/>
          </p:nvSpPr>
          <p:spPr>
            <a:xfrm>
              <a:off x="2277863" y="194956"/>
              <a:ext cx="713944" cy="908037"/>
            </a:xfrm>
            <a:custGeom>
              <a:avLst/>
              <a:gdLst/>
              <a:ahLst/>
              <a:cxnLst/>
              <a:rect l="l" t="t" r="r" b="b"/>
              <a:pathLst>
                <a:path w="713944" h="908037">
                  <a:moveTo>
                    <a:pt x="0" y="0"/>
                  </a:moveTo>
                  <a:lnTo>
                    <a:pt x="713944" y="0"/>
                  </a:lnTo>
                  <a:lnTo>
                    <a:pt x="713944" y="908036"/>
                  </a:lnTo>
                  <a:lnTo>
                    <a:pt x="0" y="908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2" name="TextBox 222"/>
            <p:cNvSpPr txBox="1"/>
            <p:nvPr/>
          </p:nvSpPr>
          <p:spPr>
            <a:xfrm>
              <a:off x="263460" y="439058"/>
              <a:ext cx="1598502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Instrumentalist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3202344" y="3257088"/>
            <a:ext cx="1910072" cy="1046845"/>
            <a:chOff x="0" y="30088"/>
            <a:chExt cx="3820144" cy="2093691"/>
          </a:xfrm>
        </p:grpSpPr>
        <p:grpSp>
          <p:nvGrpSpPr>
            <p:cNvPr id="224" name="Group 224"/>
            <p:cNvGrpSpPr/>
            <p:nvPr/>
          </p:nvGrpSpPr>
          <p:grpSpPr>
            <a:xfrm rot="5400000">
              <a:off x="3477882" y="51421"/>
              <a:ext cx="363596" cy="320929"/>
              <a:chOff x="76200" y="61969"/>
              <a:chExt cx="920861" cy="81280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184261" y="6196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D9EF"/>
              </a:solidFill>
            </p:spPr>
          </p:sp>
          <p:sp>
            <p:nvSpPr>
              <p:cNvPr id="226" name="TextBox 22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 rot="-10800000">
              <a:off x="0" y="1146360"/>
              <a:ext cx="2791140" cy="644777"/>
              <a:chOff x="0" y="0"/>
              <a:chExt cx="1759244" cy="4064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7592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59244" h="406400">
                    <a:moveTo>
                      <a:pt x="1556044" y="0"/>
                    </a:moveTo>
                    <a:cubicBezTo>
                      <a:pt x="1668268" y="0"/>
                      <a:pt x="1759244" y="90976"/>
                      <a:pt x="1759244" y="203200"/>
                    </a:cubicBezTo>
                    <a:cubicBezTo>
                      <a:pt x="1759244" y="315424"/>
                      <a:pt x="1668268" y="406400"/>
                      <a:pt x="15560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id="229" name="TextBox 229"/>
              <p:cNvSpPr txBox="1"/>
              <p:nvPr/>
            </p:nvSpPr>
            <p:spPr>
              <a:xfrm>
                <a:off x="0" y="-28575"/>
                <a:ext cx="1759244" cy="434975"/>
              </a:xfrm>
              <a:prstGeom prst="rect">
                <a:avLst/>
              </a:prstGeom>
            </p:spPr>
            <p:txBody>
              <a:bodyPr lIns="30449" tIns="30449" rIns="30449" bIns="30449" rtlCol="0" anchor="ctr"/>
              <a:lstStyle/>
              <a:p>
                <a:pPr algn="ctr">
                  <a:lnSpc>
                    <a:spcPts val="1594"/>
                  </a:lnSpc>
                </a:pPr>
                <a:endParaRPr sz="1200"/>
              </a:p>
            </p:txBody>
          </p:sp>
        </p:grpSp>
        <p:grpSp>
          <p:nvGrpSpPr>
            <p:cNvPr id="230" name="Group 230"/>
            <p:cNvGrpSpPr/>
            <p:nvPr/>
          </p:nvGrpSpPr>
          <p:grpSpPr>
            <a:xfrm rot="5400000">
              <a:off x="2009586" y="875391"/>
              <a:ext cx="1248388" cy="1248388"/>
              <a:chOff x="0" y="0"/>
              <a:chExt cx="812800" cy="81280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D9EF"/>
              </a:solidFill>
            </p:spPr>
          </p:sp>
          <p:sp>
            <p:nvSpPr>
              <p:cNvPr id="232" name="TextBox 2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33" name="Freeform 233"/>
            <p:cNvSpPr/>
            <p:nvPr/>
          </p:nvSpPr>
          <p:spPr>
            <a:xfrm rot="7706238">
              <a:off x="3057348" y="471142"/>
              <a:ext cx="582074" cy="321225"/>
            </a:xfrm>
            <a:custGeom>
              <a:avLst/>
              <a:gdLst/>
              <a:ahLst/>
              <a:cxnLst/>
              <a:rect l="l" t="t" r="r" b="b"/>
              <a:pathLst>
                <a:path w="582074" h="321225">
                  <a:moveTo>
                    <a:pt x="0" y="0"/>
                  </a:moveTo>
                  <a:lnTo>
                    <a:pt x="582073" y="0"/>
                  </a:lnTo>
                  <a:lnTo>
                    <a:pt x="582073" y="321225"/>
                  </a:lnTo>
                  <a:lnTo>
                    <a:pt x="0" y="32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-135608"/>
              </a:stretch>
            </a:blipFill>
          </p:spPr>
        </p:sp>
        <p:sp>
          <p:nvSpPr>
            <p:cNvPr id="234" name="Freeform 234"/>
            <p:cNvSpPr/>
            <p:nvPr/>
          </p:nvSpPr>
          <p:spPr>
            <a:xfrm>
              <a:off x="2304776" y="1344786"/>
              <a:ext cx="657463" cy="216141"/>
            </a:xfrm>
            <a:custGeom>
              <a:avLst/>
              <a:gdLst/>
              <a:ahLst/>
              <a:cxnLst/>
              <a:rect l="l" t="t" r="r" b="b"/>
              <a:pathLst>
                <a:path w="657463" h="216141">
                  <a:moveTo>
                    <a:pt x="0" y="0"/>
                  </a:moveTo>
                  <a:lnTo>
                    <a:pt x="657463" y="0"/>
                  </a:lnTo>
                  <a:lnTo>
                    <a:pt x="657463" y="216141"/>
                  </a:lnTo>
                  <a:lnTo>
                    <a:pt x="0" y="21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5" name="TextBox 235"/>
            <p:cNvSpPr txBox="1"/>
            <p:nvPr/>
          </p:nvSpPr>
          <p:spPr>
            <a:xfrm>
              <a:off x="163874" y="1357835"/>
              <a:ext cx="1673638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Frequency Types</a:t>
              </a:r>
            </a:p>
          </p:txBody>
        </p:sp>
      </p:grpSp>
      <p:sp>
        <p:nvSpPr>
          <p:cNvPr id="236" name="TextBox 236"/>
          <p:cNvSpPr txBox="1"/>
          <p:nvPr/>
        </p:nvSpPr>
        <p:spPr>
          <a:xfrm rot="16418">
            <a:off x="10510281" y="2182574"/>
            <a:ext cx="1115047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24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League Gothic"/>
                <a:ea typeface="League Gothic"/>
                <a:cs typeface="League Gothic"/>
                <a:sym typeface="League Gothic"/>
              </a:rPr>
              <a:t>SPOTIFY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6620017" y="831576"/>
            <a:ext cx="1653558" cy="764553"/>
            <a:chOff x="0" y="0"/>
            <a:chExt cx="3307115" cy="1529105"/>
          </a:xfrm>
        </p:grpSpPr>
        <p:sp>
          <p:nvSpPr>
            <p:cNvPr id="240" name="TextBox 240"/>
            <p:cNvSpPr txBox="1"/>
            <p:nvPr/>
          </p:nvSpPr>
          <p:spPr>
            <a:xfrm>
              <a:off x="1663390" y="245864"/>
              <a:ext cx="1531624" cy="690114"/>
            </a:xfrm>
            <a:prstGeom prst="rect">
              <a:avLst/>
            </a:prstGeom>
          </p:spPr>
          <p:txBody>
            <a:bodyPr lIns="30449" tIns="30449" rIns="30449" bIns="30449" rtlCol="0" anchor="ctr"/>
            <a:lstStyle/>
            <a:p>
              <a:pPr algn="ctr">
                <a:lnSpc>
                  <a:spcPts val="1594"/>
                </a:lnSpc>
              </a:pPr>
              <a:endParaRPr sz="1200"/>
            </a:p>
          </p:txBody>
        </p:sp>
        <p:grpSp>
          <p:nvGrpSpPr>
            <p:cNvPr id="241" name="Group 241"/>
            <p:cNvGrpSpPr/>
            <p:nvPr/>
          </p:nvGrpSpPr>
          <p:grpSpPr>
            <a:xfrm rot="-5400000">
              <a:off x="952258" y="0"/>
              <a:ext cx="1248388" cy="1248388"/>
              <a:chOff x="0" y="0"/>
              <a:chExt cx="812800" cy="8128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43" name="TextBox 24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44" name="Freeform 244"/>
            <p:cNvSpPr/>
            <p:nvPr/>
          </p:nvSpPr>
          <p:spPr>
            <a:xfrm rot="-1819920">
              <a:off x="364490" y="887737"/>
              <a:ext cx="548628" cy="321225"/>
            </a:xfrm>
            <a:custGeom>
              <a:avLst/>
              <a:gdLst/>
              <a:ahLst/>
              <a:cxnLst/>
              <a:rect l="l" t="t" r="r" b="b"/>
              <a:pathLst>
                <a:path w="548628" h="321225">
                  <a:moveTo>
                    <a:pt x="0" y="0"/>
                  </a:moveTo>
                  <a:lnTo>
                    <a:pt x="548629" y="0"/>
                  </a:lnTo>
                  <a:lnTo>
                    <a:pt x="548629" y="321226"/>
                  </a:lnTo>
                  <a:lnTo>
                    <a:pt x="0" y="321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149971"/>
              </a:stretch>
            </a:blipFill>
          </p:spPr>
        </p:sp>
        <p:grpSp>
          <p:nvGrpSpPr>
            <p:cNvPr id="245" name="Group 245"/>
            <p:cNvGrpSpPr/>
            <p:nvPr/>
          </p:nvGrpSpPr>
          <p:grpSpPr>
            <a:xfrm rot="5400000">
              <a:off x="0" y="1208176"/>
              <a:ext cx="320929" cy="320929"/>
              <a:chOff x="0" y="0"/>
              <a:chExt cx="812800" cy="8128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47" name="TextBox 24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15313" tIns="15313" rIns="15313" bIns="15313" rtlCol="0" anchor="ctr"/>
              <a:lstStyle/>
              <a:p>
                <a:pPr algn="ctr">
                  <a:lnSpc>
                    <a:spcPts val="829"/>
                  </a:lnSpc>
                </a:pPr>
                <a:endParaRPr sz="1200"/>
              </a:p>
            </p:txBody>
          </p:sp>
        </p:grpSp>
        <p:sp>
          <p:nvSpPr>
            <p:cNvPr id="248" name="Freeform 248"/>
            <p:cNvSpPr/>
            <p:nvPr/>
          </p:nvSpPr>
          <p:spPr>
            <a:xfrm>
              <a:off x="1241329" y="325864"/>
              <a:ext cx="670247" cy="681318"/>
            </a:xfrm>
            <a:custGeom>
              <a:avLst/>
              <a:gdLst/>
              <a:ahLst/>
              <a:cxnLst/>
              <a:rect l="l" t="t" r="r" b="b"/>
              <a:pathLst>
                <a:path w="670247" h="681318">
                  <a:moveTo>
                    <a:pt x="0" y="0"/>
                  </a:moveTo>
                  <a:lnTo>
                    <a:pt x="670247" y="0"/>
                  </a:lnTo>
                  <a:lnTo>
                    <a:pt x="670247" y="681318"/>
                  </a:lnTo>
                  <a:lnTo>
                    <a:pt x="0" y="681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9" name="TextBox 249"/>
            <p:cNvSpPr txBox="1"/>
            <p:nvPr/>
          </p:nvSpPr>
          <p:spPr>
            <a:xfrm>
              <a:off x="2255645" y="485462"/>
              <a:ext cx="1051470" cy="282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"/>
                </a:lnSpc>
                <a:spcBef>
                  <a:spcPct val="0"/>
                </a:spcBef>
              </a:pPr>
              <a:r>
                <a:rPr lang="en-US" sz="1090" dirty="0" err="1">
                  <a:solidFill>
                    <a:srgbClr val="00000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Fav_genre</a:t>
              </a:r>
              <a:endPara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endParaRPr>
            </a:p>
          </p:txBody>
        </p:sp>
      </p:grpSp>
      <p:sp>
        <p:nvSpPr>
          <p:cNvPr id="250" name="TextBox 250"/>
          <p:cNvSpPr txBox="1"/>
          <p:nvPr/>
        </p:nvSpPr>
        <p:spPr>
          <a:xfrm>
            <a:off x="8872896" y="2060125"/>
            <a:ext cx="281861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Vibe</a:t>
            </a:r>
          </a:p>
        </p:txBody>
      </p:sp>
      <p:sp>
        <p:nvSpPr>
          <p:cNvPr id="251" name="TextBox 251"/>
          <p:cNvSpPr txBox="1"/>
          <p:nvPr/>
        </p:nvSpPr>
        <p:spPr>
          <a:xfrm>
            <a:off x="9543260" y="2060125"/>
            <a:ext cx="464627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Valence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9543260" y="2445311"/>
            <a:ext cx="425361" cy="1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Energy</a:t>
            </a:r>
          </a:p>
        </p:txBody>
      </p:sp>
      <p:sp>
        <p:nvSpPr>
          <p:cNvPr id="253" name="TextBox 253"/>
          <p:cNvSpPr txBox="1"/>
          <p:nvPr/>
        </p:nvSpPr>
        <p:spPr>
          <a:xfrm>
            <a:off x="9444237" y="3978487"/>
            <a:ext cx="439975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60 K</a:t>
            </a:r>
          </a:p>
        </p:txBody>
      </p:sp>
      <p:sp>
        <p:nvSpPr>
          <p:cNvPr id="254" name="TextBox 254"/>
          <p:cNvSpPr txBox="1"/>
          <p:nvPr/>
        </p:nvSpPr>
        <p:spPr>
          <a:xfrm>
            <a:off x="9534705" y="4616661"/>
            <a:ext cx="32378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7 K</a:t>
            </a:r>
          </a:p>
        </p:txBody>
      </p:sp>
      <p:sp>
        <p:nvSpPr>
          <p:cNvPr id="255" name="TextBox 255"/>
          <p:cNvSpPr txBox="1"/>
          <p:nvPr/>
        </p:nvSpPr>
        <p:spPr>
          <a:xfrm>
            <a:off x="9275253" y="5303458"/>
            <a:ext cx="77794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4"/>
              </a:lnSpc>
              <a:spcBef>
                <a:spcPct val="0"/>
              </a:spcBef>
            </a:pPr>
            <a:r>
              <a:rPr lang="en-US" sz="16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100 song</a:t>
            </a:r>
          </a:p>
        </p:txBody>
      </p:sp>
      <p:sp>
        <p:nvSpPr>
          <p:cNvPr id="256" name="TextBox 256"/>
          <p:cNvSpPr txBox="1"/>
          <p:nvPr/>
        </p:nvSpPr>
        <p:spPr>
          <a:xfrm>
            <a:off x="8910945" y="6144815"/>
            <a:ext cx="1545563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4"/>
              </a:lnSpc>
              <a:spcBef>
                <a:spcPct val="0"/>
              </a:spcBef>
            </a:pPr>
            <a:r>
              <a:rPr lang="en-US" sz="16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Recommendation</a:t>
            </a:r>
          </a:p>
        </p:txBody>
      </p:sp>
      <p:sp>
        <p:nvSpPr>
          <p:cNvPr id="257" name="TextBox 257"/>
          <p:cNvSpPr txBox="1"/>
          <p:nvPr/>
        </p:nvSpPr>
        <p:spPr>
          <a:xfrm>
            <a:off x="9852967" y="3691394"/>
            <a:ext cx="129662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K-means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9858493" y="4316633"/>
            <a:ext cx="164770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Rule Based Segmentation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9858492" y="4964837"/>
            <a:ext cx="672406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4"/>
              </a:lnSpc>
              <a:spcBef>
                <a:spcPct val="0"/>
              </a:spcBef>
            </a:pPr>
            <a:r>
              <a:rPr lang="en-US" sz="10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Final Pooling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2086802" y="5623716"/>
            <a:ext cx="1435447" cy="115416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Predict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BPM Rate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Anxiety Rate</a:t>
            </a:r>
          </a:p>
          <a:p>
            <a:pPr algn="ctr">
              <a:lnSpc>
                <a:spcPts val="1774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Depression Rate</a:t>
            </a:r>
          </a:p>
          <a:p>
            <a:pPr algn="ctr">
              <a:lnSpc>
                <a:spcPts val="1774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Insomnia Rate</a:t>
            </a:r>
          </a:p>
        </p:txBody>
      </p:sp>
      <p:sp>
        <p:nvSpPr>
          <p:cNvPr id="262" name="Freeform 86">
            <a:extLst>
              <a:ext uri="{FF2B5EF4-FFF2-40B4-BE49-F238E27FC236}">
                <a16:creationId xmlns:a16="http://schemas.microsoft.com/office/drawing/2014/main" id="{7682201B-1BB9-5799-CFB1-0A76AEB2DA75}"/>
              </a:ext>
            </a:extLst>
          </p:cNvPr>
          <p:cNvSpPr/>
          <p:nvPr/>
        </p:nvSpPr>
        <p:spPr>
          <a:xfrm rot="-8906255">
            <a:off x="6858244" y="703416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3" name="Freeform 86">
            <a:extLst>
              <a:ext uri="{FF2B5EF4-FFF2-40B4-BE49-F238E27FC236}">
                <a16:creationId xmlns:a16="http://schemas.microsoft.com/office/drawing/2014/main" id="{F8CB342C-C7F0-2479-AAAC-A8D97E7DF5AC}"/>
              </a:ext>
            </a:extLst>
          </p:cNvPr>
          <p:cNvSpPr/>
          <p:nvPr/>
        </p:nvSpPr>
        <p:spPr>
          <a:xfrm rot="-8906255">
            <a:off x="6543344" y="531180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5" name="Freeform 86">
            <a:extLst>
              <a:ext uri="{FF2B5EF4-FFF2-40B4-BE49-F238E27FC236}">
                <a16:creationId xmlns:a16="http://schemas.microsoft.com/office/drawing/2014/main" id="{4C0A41F3-1AEA-9C96-435E-0FC95C01C892}"/>
              </a:ext>
            </a:extLst>
          </p:cNvPr>
          <p:cNvSpPr/>
          <p:nvPr/>
        </p:nvSpPr>
        <p:spPr>
          <a:xfrm rot="-8906255">
            <a:off x="6197632" y="320938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6" name="Freeform 86">
            <a:extLst>
              <a:ext uri="{FF2B5EF4-FFF2-40B4-BE49-F238E27FC236}">
                <a16:creationId xmlns:a16="http://schemas.microsoft.com/office/drawing/2014/main" id="{62D8CC4B-07DA-2FC7-9165-6859756DC8C2}"/>
              </a:ext>
            </a:extLst>
          </p:cNvPr>
          <p:cNvSpPr/>
          <p:nvPr/>
        </p:nvSpPr>
        <p:spPr>
          <a:xfrm rot="-8906255">
            <a:off x="5824214" y="149296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7" name="Freeform 86">
            <a:extLst>
              <a:ext uri="{FF2B5EF4-FFF2-40B4-BE49-F238E27FC236}">
                <a16:creationId xmlns:a16="http://schemas.microsoft.com/office/drawing/2014/main" id="{CB5479FB-270F-C8BD-B4D2-0D02EDC3D991}"/>
              </a:ext>
            </a:extLst>
          </p:cNvPr>
          <p:cNvSpPr/>
          <p:nvPr/>
        </p:nvSpPr>
        <p:spPr>
          <a:xfrm rot="11178533">
            <a:off x="5506349" y="45459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8" name="Freeform 86">
            <a:extLst>
              <a:ext uri="{FF2B5EF4-FFF2-40B4-BE49-F238E27FC236}">
                <a16:creationId xmlns:a16="http://schemas.microsoft.com/office/drawing/2014/main" id="{E0003993-48B5-AC15-1CDC-6212323384B0}"/>
              </a:ext>
            </a:extLst>
          </p:cNvPr>
          <p:cNvSpPr/>
          <p:nvPr/>
        </p:nvSpPr>
        <p:spPr>
          <a:xfrm rot="10800000">
            <a:off x="5059852" y="-5704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9" name="Metin kutusu 268">
            <a:extLst>
              <a:ext uri="{FF2B5EF4-FFF2-40B4-BE49-F238E27FC236}">
                <a16:creationId xmlns:a16="http://schemas.microsoft.com/office/drawing/2014/main" id="{26D96EED-FD10-996D-77F0-E95D5C62F94D}"/>
              </a:ext>
            </a:extLst>
          </p:cNvPr>
          <p:cNvSpPr txBox="1"/>
          <p:nvPr/>
        </p:nvSpPr>
        <p:spPr>
          <a:xfrm>
            <a:off x="6055360" y="57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270" name="Freeform 86">
            <a:extLst>
              <a:ext uri="{FF2B5EF4-FFF2-40B4-BE49-F238E27FC236}">
                <a16:creationId xmlns:a16="http://schemas.microsoft.com/office/drawing/2014/main" id="{54B8683C-EE4B-2F8A-38C4-9BCA5D286130}"/>
              </a:ext>
            </a:extLst>
          </p:cNvPr>
          <p:cNvSpPr/>
          <p:nvPr/>
        </p:nvSpPr>
        <p:spPr>
          <a:xfrm rot="10800000">
            <a:off x="4665566" y="-9498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64" name="Freeform 86">
            <a:extLst>
              <a:ext uri="{FF2B5EF4-FFF2-40B4-BE49-F238E27FC236}">
                <a16:creationId xmlns:a16="http://schemas.microsoft.com/office/drawing/2014/main" id="{66361680-DDB7-38B0-DC37-68672CED9952}"/>
              </a:ext>
            </a:extLst>
          </p:cNvPr>
          <p:cNvSpPr/>
          <p:nvPr/>
        </p:nvSpPr>
        <p:spPr>
          <a:xfrm rot="10800000">
            <a:off x="4255768" y="11614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1" name="Freeform 86">
            <a:extLst>
              <a:ext uri="{FF2B5EF4-FFF2-40B4-BE49-F238E27FC236}">
                <a16:creationId xmlns:a16="http://schemas.microsoft.com/office/drawing/2014/main" id="{AA423C56-E867-582F-6F6C-C09BE2D02852}"/>
              </a:ext>
            </a:extLst>
          </p:cNvPr>
          <p:cNvSpPr/>
          <p:nvPr/>
        </p:nvSpPr>
        <p:spPr>
          <a:xfrm rot="10800000">
            <a:off x="3855003" y="24059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2" name="Freeform 86">
            <a:extLst>
              <a:ext uri="{FF2B5EF4-FFF2-40B4-BE49-F238E27FC236}">
                <a16:creationId xmlns:a16="http://schemas.microsoft.com/office/drawing/2014/main" id="{B3C04995-9D97-10D3-13C2-DABFE2175C12}"/>
              </a:ext>
            </a:extLst>
          </p:cNvPr>
          <p:cNvSpPr/>
          <p:nvPr/>
        </p:nvSpPr>
        <p:spPr>
          <a:xfrm rot="10315852">
            <a:off x="3393547" y="74715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3" name="Freeform 86">
            <a:extLst>
              <a:ext uri="{FF2B5EF4-FFF2-40B4-BE49-F238E27FC236}">
                <a16:creationId xmlns:a16="http://schemas.microsoft.com/office/drawing/2014/main" id="{ADA55575-14E7-4269-028E-E08094B558A0}"/>
              </a:ext>
            </a:extLst>
          </p:cNvPr>
          <p:cNvSpPr/>
          <p:nvPr/>
        </p:nvSpPr>
        <p:spPr>
          <a:xfrm rot="9793973">
            <a:off x="2951275" y="19697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4" name="Freeform 86">
            <a:extLst>
              <a:ext uri="{FF2B5EF4-FFF2-40B4-BE49-F238E27FC236}">
                <a16:creationId xmlns:a16="http://schemas.microsoft.com/office/drawing/2014/main" id="{FA9A4D32-EACF-1737-AEC5-933484FF3C1D}"/>
              </a:ext>
            </a:extLst>
          </p:cNvPr>
          <p:cNvSpPr/>
          <p:nvPr/>
        </p:nvSpPr>
        <p:spPr>
          <a:xfrm rot="9793973">
            <a:off x="2496582" y="34035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5" name="Freeform 86">
            <a:extLst>
              <a:ext uri="{FF2B5EF4-FFF2-40B4-BE49-F238E27FC236}">
                <a16:creationId xmlns:a16="http://schemas.microsoft.com/office/drawing/2014/main" id="{AC134253-C7C5-CC0E-DD6D-04349D3C4502}"/>
              </a:ext>
            </a:extLst>
          </p:cNvPr>
          <p:cNvSpPr/>
          <p:nvPr/>
        </p:nvSpPr>
        <p:spPr>
          <a:xfrm rot="9267248">
            <a:off x="2042471" y="517148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6" name="Freeform 86">
            <a:extLst>
              <a:ext uri="{FF2B5EF4-FFF2-40B4-BE49-F238E27FC236}">
                <a16:creationId xmlns:a16="http://schemas.microsoft.com/office/drawing/2014/main" id="{9BBF4EE0-4589-3EB5-1338-97E9BD3DF8BE}"/>
              </a:ext>
            </a:extLst>
          </p:cNvPr>
          <p:cNvSpPr/>
          <p:nvPr/>
        </p:nvSpPr>
        <p:spPr>
          <a:xfrm rot="9267248">
            <a:off x="1589260" y="722807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7" name="Freeform 86">
            <a:extLst>
              <a:ext uri="{FF2B5EF4-FFF2-40B4-BE49-F238E27FC236}">
                <a16:creationId xmlns:a16="http://schemas.microsoft.com/office/drawing/2014/main" id="{27B1AE01-4358-0C05-196D-BD7C7DB7FC0B}"/>
              </a:ext>
            </a:extLst>
          </p:cNvPr>
          <p:cNvSpPr/>
          <p:nvPr/>
        </p:nvSpPr>
        <p:spPr>
          <a:xfrm rot="9267248">
            <a:off x="1207462" y="899325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78" name="Freeform 86">
            <a:extLst>
              <a:ext uri="{FF2B5EF4-FFF2-40B4-BE49-F238E27FC236}">
                <a16:creationId xmlns:a16="http://schemas.microsoft.com/office/drawing/2014/main" id="{142CFF02-9729-A800-683D-DEA2DB84026F}"/>
              </a:ext>
            </a:extLst>
          </p:cNvPr>
          <p:cNvSpPr/>
          <p:nvPr/>
        </p:nvSpPr>
        <p:spPr>
          <a:xfrm rot="7879809">
            <a:off x="909721" y="1159040"/>
            <a:ext cx="277940" cy="149162"/>
          </a:xfrm>
          <a:custGeom>
            <a:avLst/>
            <a:gdLst/>
            <a:ahLst/>
            <a:cxnLst/>
            <a:rect l="l" t="t" r="r" b="b"/>
            <a:pathLst>
              <a:path w="300864" h="176158">
                <a:moveTo>
                  <a:pt x="0" y="0"/>
                </a:moveTo>
                <a:lnTo>
                  <a:pt x="300865" y="0"/>
                </a:lnTo>
                <a:lnTo>
                  <a:pt x="300865" y="176158"/>
                </a:lnTo>
                <a:lnTo>
                  <a:pt x="0" y="176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149971"/>
            </a:stretch>
          </a:blipFill>
        </p:spPr>
      </p:sp>
      <p:sp>
        <p:nvSpPr>
          <p:cNvPr id="280" name="Freeform 233">
            <a:extLst>
              <a:ext uri="{FF2B5EF4-FFF2-40B4-BE49-F238E27FC236}">
                <a16:creationId xmlns:a16="http://schemas.microsoft.com/office/drawing/2014/main" id="{A07964E4-638B-C351-A47C-382170A19259}"/>
              </a:ext>
            </a:extLst>
          </p:cNvPr>
          <p:cNvSpPr/>
          <p:nvPr/>
        </p:nvSpPr>
        <p:spPr>
          <a:xfrm rot="21315837">
            <a:off x="3783436" y="61356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1" name="Freeform 233">
            <a:extLst>
              <a:ext uri="{FF2B5EF4-FFF2-40B4-BE49-F238E27FC236}">
                <a16:creationId xmlns:a16="http://schemas.microsoft.com/office/drawing/2014/main" id="{B4137CB4-E828-5F75-B302-7D91DE0A5118}"/>
              </a:ext>
            </a:extLst>
          </p:cNvPr>
          <p:cNvSpPr/>
          <p:nvPr/>
        </p:nvSpPr>
        <p:spPr>
          <a:xfrm rot="21315837">
            <a:off x="4236536" y="608787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82" name="Freeform 233">
            <a:extLst>
              <a:ext uri="{FF2B5EF4-FFF2-40B4-BE49-F238E27FC236}">
                <a16:creationId xmlns:a16="http://schemas.microsoft.com/office/drawing/2014/main" id="{1083AC4A-A20A-7D49-5497-A94E6BC9992A}"/>
              </a:ext>
            </a:extLst>
          </p:cNvPr>
          <p:cNvSpPr/>
          <p:nvPr/>
        </p:nvSpPr>
        <p:spPr>
          <a:xfrm rot="21032284">
            <a:off x="4732964" y="6017354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3" name="Freeform 233">
            <a:extLst>
              <a:ext uri="{FF2B5EF4-FFF2-40B4-BE49-F238E27FC236}">
                <a16:creationId xmlns:a16="http://schemas.microsoft.com/office/drawing/2014/main" id="{43F9F41F-7C80-3E8B-91D1-436057463C87}"/>
              </a:ext>
            </a:extLst>
          </p:cNvPr>
          <p:cNvSpPr/>
          <p:nvPr/>
        </p:nvSpPr>
        <p:spPr>
          <a:xfrm rot="20831807">
            <a:off x="5199145" y="5941404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4" name="Freeform 233">
            <a:extLst>
              <a:ext uri="{FF2B5EF4-FFF2-40B4-BE49-F238E27FC236}">
                <a16:creationId xmlns:a16="http://schemas.microsoft.com/office/drawing/2014/main" id="{251A4C46-44DA-272B-5D58-0B85E0C014E2}"/>
              </a:ext>
            </a:extLst>
          </p:cNvPr>
          <p:cNvSpPr/>
          <p:nvPr/>
        </p:nvSpPr>
        <p:spPr>
          <a:xfrm rot="20844633">
            <a:off x="5679551" y="5859027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5" name="Freeform 233">
            <a:extLst>
              <a:ext uri="{FF2B5EF4-FFF2-40B4-BE49-F238E27FC236}">
                <a16:creationId xmlns:a16="http://schemas.microsoft.com/office/drawing/2014/main" id="{B652E893-8D30-95D8-A074-F0EF1DD3CB63}"/>
              </a:ext>
            </a:extLst>
          </p:cNvPr>
          <p:cNvSpPr/>
          <p:nvPr/>
        </p:nvSpPr>
        <p:spPr>
          <a:xfrm rot="20482330">
            <a:off x="6163807" y="573644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6" name="Freeform 233">
            <a:extLst>
              <a:ext uri="{FF2B5EF4-FFF2-40B4-BE49-F238E27FC236}">
                <a16:creationId xmlns:a16="http://schemas.microsoft.com/office/drawing/2014/main" id="{C3D42775-404A-9538-769B-E11F1C0FA1E6}"/>
              </a:ext>
            </a:extLst>
          </p:cNvPr>
          <p:cNvSpPr/>
          <p:nvPr/>
        </p:nvSpPr>
        <p:spPr>
          <a:xfrm rot="19418436">
            <a:off x="9172913" y="382692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7" name="Freeform 233">
            <a:extLst>
              <a:ext uri="{FF2B5EF4-FFF2-40B4-BE49-F238E27FC236}">
                <a16:creationId xmlns:a16="http://schemas.microsoft.com/office/drawing/2014/main" id="{3175AD8D-1FC4-90F9-DBE0-B095C265844C}"/>
              </a:ext>
            </a:extLst>
          </p:cNvPr>
          <p:cNvSpPr/>
          <p:nvPr/>
        </p:nvSpPr>
        <p:spPr>
          <a:xfrm rot="19418436">
            <a:off x="8603120" y="4306858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88" name="Freeform 233">
            <a:extLst>
              <a:ext uri="{FF2B5EF4-FFF2-40B4-BE49-F238E27FC236}">
                <a16:creationId xmlns:a16="http://schemas.microsoft.com/office/drawing/2014/main" id="{090EB9F9-F6BF-466E-C2C0-93AAD82764C1}"/>
              </a:ext>
            </a:extLst>
          </p:cNvPr>
          <p:cNvSpPr/>
          <p:nvPr/>
        </p:nvSpPr>
        <p:spPr>
          <a:xfrm rot="19418436">
            <a:off x="8204906" y="4597310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89" name="Freeform 233">
            <a:extLst>
              <a:ext uri="{FF2B5EF4-FFF2-40B4-BE49-F238E27FC236}">
                <a16:creationId xmlns:a16="http://schemas.microsoft.com/office/drawing/2014/main" id="{A4A88625-CB15-15DA-B447-4C70D1714F52}"/>
              </a:ext>
            </a:extLst>
          </p:cNvPr>
          <p:cNvSpPr/>
          <p:nvPr/>
        </p:nvSpPr>
        <p:spPr>
          <a:xfrm rot="19418436">
            <a:off x="7806757" y="4867556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290" name="Freeform 233">
            <a:extLst>
              <a:ext uri="{FF2B5EF4-FFF2-40B4-BE49-F238E27FC236}">
                <a16:creationId xmlns:a16="http://schemas.microsoft.com/office/drawing/2014/main" id="{1E7921E6-8A28-DA9D-4327-E0A57B80B8D2}"/>
              </a:ext>
            </a:extLst>
          </p:cNvPr>
          <p:cNvSpPr/>
          <p:nvPr/>
        </p:nvSpPr>
        <p:spPr>
          <a:xfrm rot="19879146">
            <a:off x="6603945" y="5547719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91" name="Freeform 233">
            <a:extLst>
              <a:ext uri="{FF2B5EF4-FFF2-40B4-BE49-F238E27FC236}">
                <a16:creationId xmlns:a16="http://schemas.microsoft.com/office/drawing/2014/main" id="{EF107F20-2716-A16A-DA89-CA76B994813C}"/>
              </a:ext>
            </a:extLst>
          </p:cNvPr>
          <p:cNvSpPr/>
          <p:nvPr/>
        </p:nvSpPr>
        <p:spPr>
          <a:xfrm rot="19879146">
            <a:off x="7009146" y="5325165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92" name="Freeform 233">
            <a:extLst>
              <a:ext uri="{FF2B5EF4-FFF2-40B4-BE49-F238E27FC236}">
                <a16:creationId xmlns:a16="http://schemas.microsoft.com/office/drawing/2014/main" id="{BD19C669-5691-8567-6EE3-AF950FFFC7E5}"/>
              </a:ext>
            </a:extLst>
          </p:cNvPr>
          <p:cNvSpPr/>
          <p:nvPr/>
        </p:nvSpPr>
        <p:spPr>
          <a:xfrm rot="19879146">
            <a:off x="7411262" y="5105301"/>
            <a:ext cx="291037" cy="160613"/>
          </a:xfrm>
          <a:custGeom>
            <a:avLst/>
            <a:gdLst/>
            <a:ahLst/>
            <a:cxnLst/>
            <a:rect l="l" t="t" r="r" b="b"/>
            <a:pathLst>
              <a:path w="582074" h="321225">
                <a:moveTo>
                  <a:pt x="0" y="0"/>
                </a:moveTo>
                <a:lnTo>
                  <a:pt x="582073" y="0"/>
                </a:lnTo>
                <a:lnTo>
                  <a:pt x="582073" y="321225"/>
                </a:lnTo>
                <a:lnTo>
                  <a:pt x="0" y="32122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35608"/>
            </a:stretch>
          </a:blipFill>
        </p:spPr>
      </p:sp>
      <p:sp>
        <p:nvSpPr>
          <p:cNvPr id="294" name="Freeform 156">
            <a:extLst>
              <a:ext uri="{FF2B5EF4-FFF2-40B4-BE49-F238E27FC236}">
                <a16:creationId xmlns:a16="http://schemas.microsoft.com/office/drawing/2014/main" id="{31EB2D57-CEF7-0C10-95D6-85C07E1CA538}"/>
              </a:ext>
            </a:extLst>
          </p:cNvPr>
          <p:cNvSpPr/>
          <p:nvPr/>
        </p:nvSpPr>
        <p:spPr>
          <a:xfrm rot="16200000">
            <a:off x="3126382" y="6128567"/>
            <a:ext cx="958243" cy="237744"/>
          </a:xfrm>
          <a:custGeom>
            <a:avLst/>
            <a:gdLst/>
            <a:ahLst/>
            <a:cxnLst/>
            <a:rect l="l" t="t" r="r" b="b"/>
            <a:pathLst>
              <a:path w="7315200" h="356616">
                <a:moveTo>
                  <a:pt x="0" y="0"/>
                </a:moveTo>
                <a:lnTo>
                  <a:pt x="7315200" y="0"/>
                </a:lnTo>
                <a:lnTo>
                  <a:pt x="7315200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96" name="Freeform 102">
            <a:extLst>
              <a:ext uri="{FF2B5EF4-FFF2-40B4-BE49-F238E27FC236}">
                <a16:creationId xmlns:a16="http://schemas.microsoft.com/office/drawing/2014/main" id="{1B21C2C6-5111-97E5-B10B-E0FBB0AD5737}"/>
              </a:ext>
            </a:extLst>
          </p:cNvPr>
          <p:cNvSpPr/>
          <p:nvPr/>
        </p:nvSpPr>
        <p:spPr>
          <a:xfrm>
            <a:off x="8649871" y="978878"/>
            <a:ext cx="765811" cy="322389"/>
          </a:xfrm>
          <a:custGeom>
            <a:avLst/>
            <a:gdLst/>
            <a:ahLst/>
            <a:cxnLst/>
            <a:rect l="l" t="t" r="r" b="b"/>
            <a:pathLst>
              <a:path w="965375" h="406400">
                <a:moveTo>
                  <a:pt x="762175" y="0"/>
                </a:moveTo>
                <a:cubicBezTo>
                  <a:pt x="874399" y="0"/>
                  <a:pt x="965375" y="90976"/>
                  <a:pt x="965375" y="203200"/>
                </a:cubicBezTo>
                <a:cubicBezTo>
                  <a:pt x="965375" y="315424"/>
                  <a:pt x="874399" y="406400"/>
                  <a:pt x="762175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000000"/>
            </a:solidFill>
            <a:prstDash val="dash"/>
            <a:miter/>
          </a:ln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91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4" grpId="0" animBg="1"/>
      <p:bldP spid="35" grpId="0"/>
      <p:bldP spid="38" grpId="0" animBg="1"/>
      <p:bldP spid="50" grpId="0"/>
      <p:bldP spid="54" grpId="0"/>
      <p:bldP spid="60" grpId="0" animBg="1"/>
      <p:bldP spid="82" grpId="0"/>
      <p:bldP spid="87" grpId="0"/>
      <p:bldP spid="170" grpId="0"/>
      <p:bldP spid="236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60" grpId="0"/>
      <p:bldP spid="261" grpId="0" animBg="1"/>
      <p:bldP spid="281" grpId="0" animBg="1"/>
      <p:bldP spid="288" grpId="0" animBg="1"/>
      <p:bldP spid="289" grpId="0" animBg="1"/>
      <p:bldP spid="29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64C890C3-4C3C-9A7E-E109-AF067776775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 dirty="0">
                <a:latin typeface="Cochin" panose="02000603020000020003" pitchFamily="2" charset="0"/>
              </a:rPr>
              <a:t>İşte karşınızda </a:t>
            </a:r>
            <a:r>
              <a:rPr lang="tr-TR" b="1" dirty="0" err="1">
                <a:latin typeface="Cochin" panose="02000603020000020003" pitchFamily="2" charset="0"/>
              </a:rPr>
              <a:t>Therapy</a:t>
            </a:r>
            <a:r>
              <a:rPr lang="tr-TR" b="1" dirty="0">
                <a:latin typeface="Cochin" panose="02000603020000020003" pitchFamily="2" charset="0"/>
              </a:rPr>
              <a:t> </a:t>
            </a:r>
            <a:r>
              <a:rPr lang="tr-TR" b="1" dirty="0" err="1">
                <a:latin typeface="Cochin" panose="02000603020000020003" pitchFamily="2" charset="0"/>
              </a:rPr>
              <a:t>Tunes</a:t>
            </a:r>
            <a:r>
              <a:rPr lang="tr-TR" b="1" dirty="0">
                <a:latin typeface="Cochin" panose="02000603020000020003" pitchFamily="2" charset="0"/>
              </a:rPr>
              <a:t>!</a:t>
            </a:r>
            <a:endParaRPr lang="tr-TR" dirty="0"/>
          </a:p>
        </p:txBody>
      </p:sp>
      <p:pic>
        <p:nvPicPr>
          <p:cNvPr id="5" name="Resim 4">
            <a:hlinkClick r:id="rId2"/>
            <a:extLst>
              <a:ext uri="{FF2B5EF4-FFF2-40B4-BE49-F238E27FC236}">
                <a16:creationId xmlns:a16="http://schemas.microsoft.com/office/drawing/2014/main" id="{38373101-B7AF-B847-A9B4-B6A210EA3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4"/>
          <a:stretch/>
        </p:blipFill>
        <p:spPr>
          <a:xfrm>
            <a:off x="1225395" y="1184972"/>
            <a:ext cx="9741210" cy="52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73513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0870400" y="1773511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773512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773510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10180800" y="1773509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7508400" y="1773508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3542800" y="1773508"/>
            <a:ext cx="2520000" cy="3779897"/>
          </a:xfrm>
        </p:spPr>
      </p:pic>
      <p:pic>
        <p:nvPicPr>
          <p:cNvPr id="28" name="Resim Yer Tutucusu 27">
            <a:hlinkClick r:id="rId9" action="ppaction://hlinksldjump"/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/>
          <a:srcRect l="16688" r="16688"/>
          <a:stretch>
            <a:fillRect/>
          </a:stretch>
        </p:blipFill>
        <p:spPr>
          <a:xfrm>
            <a:off x="4836000" y="1773508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2163600" y="1773507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565D4E-E83A-C691-6CF6-488FF6F88DA3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4D1BC-43DE-0DDE-5361-4D4D1909916D}"/>
              </a:ext>
            </a:extLst>
          </p:cNvPr>
          <p:cNvSpPr/>
          <p:nvPr/>
        </p:nvSpPr>
        <p:spPr>
          <a:xfrm>
            <a:off x="-2008841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6E4BB90-61BB-3E8F-0ECD-AB69BDD53C64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EDD5189-D6DC-B50F-E583-EAC2994A9E06}"/>
              </a:ext>
            </a:extLst>
          </p:cNvPr>
          <p:cNvSpPr txBox="1"/>
          <p:nvPr/>
        </p:nvSpPr>
        <p:spPr>
          <a:xfrm>
            <a:off x="4416056" y="5400576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cxnSp>
        <p:nvCxnSpPr>
          <p:cNvPr id="21" name="Düz Ok Bağlayıcısı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9544E5-E712-239C-8077-79F284DB7543}"/>
              </a:ext>
            </a:extLst>
          </p:cNvPr>
          <p:cNvCxnSpPr>
            <a:cxnSpLocks/>
          </p:cNvCxnSpPr>
          <p:nvPr/>
        </p:nvCxnSpPr>
        <p:spPr>
          <a:xfrm>
            <a:off x="8247705" y="5600631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Düz Ok Bağlayıcısı 2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8F8F3A5-E6EE-9E64-964D-C35E6F7C5014}"/>
              </a:ext>
            </a:extLst>
          </p:cNvPr>
          <p:cNvCxnSpPr>
            <a:cxnSpLocks/>
          </p:cNvCxnSpPr>
          <p:nvPr/>
        </p:nvCxnSpPr>
        <p:spPr>
          <a:xfrm flipH="1">
            <a:off x="3299791" y="5600631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2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 Minimal Thanks For Watching YouTube Outro">
            <a:hlinkClick r:id="" action="ppaction://media"/>
            <a:extLst>
              <a:ext uri="{FF2B5EF4-FFF2-40B4-BE49-F238E27FC236}">
                <a16:creationId xmlns:a16="http://schemas.microsoft.com/office/drawing/2014/main" id="{1EA888A5-C962-2BE5-8B34-CDE4000E1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0" y="0"/>
            <a:ext cx="12198350" cy="68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2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796959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8198000" y="1796957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796958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796956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7508400" y="1796955"/>
            <a:ext cx="2520000" cy="3779897"/>
          </a:xfrm>
        </p:spPr>
      </p:pic>
      <p:pic>
        <p:nvPicPr>
          <p:cNvPr id="3" name="Resim Yer Tutucusu 2">
            <a:hlinkClick r:id="rId7" action="ppaction://hlinksldjump"/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l="2856" r="2856"/>
          <a:stretch/>
        </p:blipFill>
        <p:spPr>
          <a:xfrm>
            <a:off x="4836000" y="1796954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0870400" y="1796954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2163600" y="1796954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508800" y="1796953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547EFC-F9F2-EC97-9FBE-C700D4EBD699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EC18FA-A6C8-2ECC-D453-B1F0FCCD1288}"/>
              </a:ext>
            </a:extLst>
          </p:cNvPr>
          <p:cNvSpPr/>
          <p:nvPr/>
        </p:nvSpPr>
        <p:spPr>
          <a:xfrm>
            <a:off x="-2069564" y="4676370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9BDAF41-8012-D7BA-8F57-E7E6E458E623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362BDA1-FBAE-484D-FBB3-57C3057632E8}"/>
              </a:ext>
            </a:extLst>
          </p:cNvPr>
          <p:cNvSpPr txBox="1"/>
          <p:nvPr/>
        </p:nvSpPr>
        <p:spPr>
          <a:xfrm>
            <a:off x="4416056" y="5376795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NELER KULLANDIK?</a:t>
            </a:r>
          </a:p>
        </p:txBody>
      </p:sp>
      <p:cxnSp>
        <p:nvCxnSpPr>
          <p:cNvPr id="13" name="Düz Ok Bağlayıcısı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2910FA-1869-D280-9E50-C9A29B3E0F1F}"/>
              </a:ext>
            </a:extLst>
          </p:cNvPr>
          <p:cNvCxnSpPr>
            <a:cxnSpLocks/>
          </p:cNvCxnSpPr>
          <p:nvPr/>
        </p:nvCxnSpPr>
        <p:spPr>
          <a:xfrm>
            <a:off x="8247705" y="5576850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F882F0-338B-9A1C-FC3F-52D8524A7A7E}"/>
              </a:ext>
            </a:extLst>
          </p:cNvPr>
          <p:cNvCxnSpPr>
            <a:cxnSpLocks/>
          </p:cNvCxnSpPr>
          <p:nvPr/>
        </p:nvCxnSpPr>
        <p:spPr>
          <a:xfrm flipH="1">
            <a:off x="3299791" y="5576850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1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875981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5525600" y="1875979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875980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875978"/>
            <a:ext cx="2520000" cy="3779897"/>
          </a:xfrm>
        </p:spPr>
      </p:pic>
      <p:pic>
        <p:nvPicPr>
          <p:cNvPr id="15" name="Resim Yer Tutucusu 14">
            <a:hlinkClick r:id="rId6" action="ppaction://hlinksldjump"/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16823" r="16823"/>
          <a:stretch/>
        </p:blipFill>
        <p:spPr>
          <a:xfrm>
            <a:off x="4836000" y="1875977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2163600" y="1875976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8198000" y="1875976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508800" y="1875976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3181200" y="1875975"/>
            <a:ext cx="2520000" cy="377989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8AA42E-17F8-2F40-A23C-8FF21D692FED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127BD2-1A67-2A06-45B5-EA376D01CFB3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832DA06-7F53-98BF-0913-B87D67D00275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A6C98259-75DB-6E85-902E-BBE34FCAA605}"/>
              </a:ext>
            </a:extLst>
          </p:cNvPr>
          <p:cNvSpPr txBox="1"/>
          <p:nvPr/>
        </p:nvSpPr>
        <p:spPr>
          <a:xfrm>
            <a:off x="4416056" y="5383833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VERİ SETLERİ</a:t>
            </a:r>
          </a:p>
        </p:txBody>
      </p:sp>
      <p:cxnSp>
        <p:nvCxnSpPr>
          <p:cNvPr id="13" name="Düz Ok Bağlayıcısı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B301DDF-3EEE-F867-526A-388194E89B73}"/>
              </a:ext>
            </a:extLst>
          </p:cNvPr>
          <p:cNvCxnSpPr>
            <a:cxnSpLocks/>
          </p:cNvCxnSpPr>
          <p:nvPr/>
        </p:nvCxnSpPr>
        <p:spPr>
          <a:xfrm>
            <a:off x="8247705" y="5583888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9EA274B-FF5E-C650-F587-A9F5F849A056}"/>
              </a:ext>
            </a:extLst>
          </p:cNvPr>
          <p:cNvCxnSpPr>
            <a:cxnSpLocks/>
          </p:cNvCxnSpPr>
          <p:nvPr/>
        </p:nvCxnSpPr>
        <p:spPr>
          <a:xfrm flipH="1">
            <a:off x="3299791" y="5583888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0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863102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2853200" y="1863100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863101"/>
            <a:ext cx="2520000" cy="3779897"/>
          </a:xfrm>
        </p:spPr>
      </p:pic>
      <p:pic>
        <p:nvPicPr>
          <p:cNvPr id="18" name="Resim Yer Tutucusu 17">
            <a:hlinkClick r:id="rId5" action="ppaction://hlinksldjump"/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16666" r="16666"/>
          <a:stretch/>
        </p:blipFill>
        <p:spPr>
          <a:xfrm>
            <a:off x="4836000" y="1863099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2163600" y="1863098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508800" y="1863097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5525600" y="1863097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3181200" y="1863097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5853600" y="1863096"/>
            <a:ext cx="2520000" cy="3779897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F3E5B4-53EF-E708-C8C9-0410E008412E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F382EB-C6D8-0201-4A30-5F4995877CE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F97B213-E020-5190-CDEA-C341F38E0CAA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A2037B2-175A-9D20-A922-EC52643CA0B6}"/>
              </a:ext>
            </a:extLst>
          </p:cNvPr>
          <p:cNvSpPr txBox="1"/>
          <p:nvPr/>
        </p:nvSpPr>
        <p:spPr>
          <a:xfrm>
            <a:off x="4416056" y="5353720"/>
            <a:ext cx="3359888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dirty="0">
                <a:latin typeface="Cochin" panose="02000603020000020003" pitchFamily="2" charset="0"/>
              </a:rPr>
              <a:t>MENTAL HEALTH SURVEY DATA SET</a:t>
            </a:r>
          </a:p>
        </p:txBody>
      </p:sp>
      <p:cxnSp>
        <p:nvCxnSpPr>
          <p:cNvPr id="11" name="Düz Ok Bağlayıcısı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8272AE-3214-FF34-4EAF-C46461D4D524}"/>
              </a:ext>
            </a:extLst>
          </p:cNvPr>
          <p:cNvCxnSpPr>
            <a:cxnSpLocks/>
          </p:cNvCxnSpPr>
          <p:nvPr/>
        </p:nvCxnSpPr>
        <p:spPr>
          <a:xfrm>
            <a:off x="8247705" y="5553775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2EDA1DE-2EEE-A8E1-AF6E-F967FF0643AD}"/>
              </a:ext>
            </a:extLst>
          </p:cNvPr>
          <p:cNvCxnSpPr>
            <a:cxnSpLocks/>
          </p:cNvCxnSpPr>
          <p:nvPr/>
        </p:nvCxnSpPr>
        <p:spPr>
          <a:xfrm flipH="1">
            <a:off x="3299791" y="5553775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6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hlinkClick r:id="rId2" action="ppaction://hlinksldjump"/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6" r="16666"/>
          <a:stretch/>
        </p:blipFill>
        <p:spPr>
          <a:xfrm>
            <a:off x="4836000" y="1969980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10180800" y="1969978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969979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69977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508800" y="1969976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3181200" y="1969975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2853200" y="1969975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5853600" y="1969975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8526000" y="1969974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8D3E33-77CB-CC4B-630F-917F8AC7FCF6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0F280A-4AB0-EEB0-D03D-B0C640725B6E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F4DC03B-88B5-DA94-787F-C369BC1C0622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6E2FC7E-06A8-EF88-84F8-27A9C1BA9D77}"/>
              </a:ext>
            </a:extLst>
          </p:cNvPr>
          <p:cNvSpPr txBox="1"/>
          <p:nvPr/>
        </p:nvSpPr>
        <p:spPr>
          <a:xfrm>
            <a:off x="4416056" y="5349761"/>
            <a:ext cx="3359888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700" dirty="0">
                <a:latin typeface="Cochin" panose="02000603020000020003" pitchFamily="2" charset="0"/>
              </a:rPr>
              <a:t>MENTAL HEALTH ROADMAP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9366E01F-172F-6B08-13B0-A0E0C5D71CF6}"/>
              </a:ext>
            </a:extLst>
          </p:cNvPr>
          <p:cNvCxnSpPr>
            <a:cxnSpLocks/>
          </p:cNvCxnSpPr>
          <p:nvPr/>
        </p:nvCxnSpPr>
        <p:spPr>
          <a:xfrm>
            <a:off x="8247705" y="5549816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FFF75B26-4B9C-6FA5-9580-004AB2F84C5F}"/>
              </a:ext>
            </a:extLst>
          </p:cNvPr>
          <p:cNvCxnSpPr>
            <a:cxnSpLocks/>
          </p:cNvCxnSpPr>
          <p:nvPr/>
        </p:nvCxnSpPr>
        <p:spPr>
          <a:xfrm flipH="1">
            <a:off x="3299791" y="5549816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18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83628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7508400" y="1983626"/>
            <a:ext cx="2520000" cy="3779897"/>
          </a:xfrm>
        </p:spPr>
      </p:pic>
      <p:pic>
        <p:nvPicPr>
          <p:cNvPr id="22" name="Resim Yer Tutucusu 21">
            <a:hlinkClick r:id="rId4" action="ppaction://hlinksldjump"/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6666" r="16666"/>
          <a:stretch/>
        </p:blipFill>
        <p:spPr>
          <a:xfrm>
            <a:off x="4836000" y="1983627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83625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3181200" y="1983624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5853600" y="1983623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10180800" y="1983623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8526000" y="1983623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1198400" y="1983622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85CFE8-28C3-F507-AE9F-3B664ABF0FD0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72FB89-908C-0CA7-090F-F913AE8870D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BF3F68F-532C-B5EA-54EF-B9AFAEE0A425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F587031-D29A-1691-7577-C6F4DA6A630D}"/>
              </a:ext>
            </a:extLst>
          </p:cNvPr>
          <p:cNvSpPr txBox="1"/>
          <p:nvPr/>
        </p:nvSpPr>
        <p:spPr>
          <a:xfrm>
            <a:off x="4416056" y="5318947"/>
            <a:ext cx="3359888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700" dirty="0">
                <a:latin typeface="Cochin" panose="02000603020000020003" pitchFamily="2" charset="0"/>
              </a:rPr>
              <a:t>SPOTIFY DATA SET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761DD028-92C4-2BBF-A8B2-3039ED6C51E8}"/>
              </a:ext>
            </a:extLst>
          </p:cNvPr>
          <p:cNvCxnSpPr>
            <a:cxnSpLocks/>
          </p:cNvCxnSpPr>
          <p:nvPr/>
        </p:nvCxnSpPr>
        <p:spPr>
          <a:xfrm>
            <a:off x="8247705" y="5519002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D69EA2C4-3075-A67C-EB1C-D788BE67D92F}"/>
              </a:ext>
            </a:extLst>
          </p:cNvPr>
          <p:cNvCxnSpPr>
            <a:cxnSpLocks/>
          </p:cNvCxnSpPr>
          <p:nvPr/>
        </p:nvCxnSpPr>
        <p:spPr>
          <a:xfrm flipH="1">
            <a:off x="3299791" y="5519002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10476"/>
            <a:ext cx="2520000" cy="3779897"/>
          </a:xfrm>
        </p:spPr>
      </p:pic>
      <p:pic>
        <p:nvPicPr>
          <p:cNvPr id="24" name="Resim Yer Tutucusu 23">
            <a:hlinkClick r:id="rId3" action="ppaction://hlinksldjump"/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7777" r="27777"/>
          <a:stretch/>
        </p:blipFill>
        <p:spPr>
          <a:xfrm>
            <a:off x="4836000" y="1910474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2163600" y="1910475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3181200" y="1910473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5853600" y="1910472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8526000" y="1910471"/>
            <a:ext cx="2520000" cy="3779897"/>
          </a:xfrm>
        </p:spPr>
      </p:pic>
      <p:pic>
        <p:nvPicPr>
          <p:cNvPr id="26" name="Resim Yer Tutucusu 25"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7508400" y="1415004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11198400" y="1910471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3870800" y="1910470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3234158-ED55-5177-1EAE-2010C72B0AC8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F06826-BD87-6545-08C4-3D79ECCA7601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79626A6-F5E2-41D3-EDB3-62BBD2205C90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EAE0573-22BA-8F47-EAAF-DC9E0F2F984B}"/>
              </a:ext>
            </a:extLst>
          </p:cNvPr>
          <p:cNvSpPr txBox="1"/>
          <p:nvPr/>
        </p:nvSpPr>
        <p:spPr>
          <a:xfrm>
            <a:off x="4416056" y="5290261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SPOTIFY ROADMAP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E5AADD7D-23E4-E415-67F7-33F12FFBA546}"/>
              </a:ext>
            </a:extLst>
          </p:cNvPr>
          <p:cNvCxnSpPr>
            <a:cxnSpLocks/>
          </p:cNvCxnSpPr>
          <p:nvPr/>
        </p:nvCxnSpPr>
        <p:spPr>
          <a:xfrm>
            <a:off x="8247705" y="5490316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F49BBC5D-8328-171B-1F37-828EBA67E124}"/>
              </a:ext>
            </a:extLst>
          </p:cNvPr>
          <p:cNvCxnSpPr>
            <a:cxnSpLocks/>
          </p:cNvCxnSpPr>
          <p:nvPr/>
        </p:nvCxnSpPr>
        <p:spPr>
          <a:xfrm flipH="1">
            <a:off x="3299791" y="5490316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2F4174D1-B5C2-2B40-10F4-3728B0B1B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3181200" y="1948576"/>
            <a:ext cx="2520000" cy="3779897"/>
          </a:xfrm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736E584E-918F-899F-ECE3-B527303D06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7777" r="27777"/>
          <a:stretch/>
        </p:blipFill>
        <p:spPr>
          <a:xfrm>
            <a:off x="2163600" y="1948574"/>
            <a:ext cx="2520000" cy="3779897"/>
          </a:xfrm>
        </p:spPr>
      </p:pic>
      <p:pic>
        <p:nvPicPr>
          <p:cNvPr id="22" name="Resim Yer Tutucusu 21">
            <a:extLst>
              <a:ext uri="{FF2B5EF4-FFF2-40B4-BE49-F238E27FC236}">
                <a16:creationId xmlns:a16="http://schemas.microsoft.com/office/drawing/2014/main" id="{7534BD18-D658-FD23-6138-C83D40EA07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08800" y="1948575"/>
            <a:ext cx="2520000" cy="3779897"/>
          </a:xfrm>
        </p:spPr>
      </p:pic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732B825C-9CF6-443E-963E-292E2554E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6" r="16666"/>
          <a:stretch/>
        </p:blipFill>
        <p:spPr>
          <a:xfrm>
            <a:off x="-5853600" y="1948573"/>
            <a:ext cx="2520000" cy="3779897"/>
          </a:xfrm>
        </p:spPr>
      </p:pic>
      <p:pic>
        <p:nvPicPr>
          <p:cNvPr id="15" name="Resim Yer Tutucusu 14">
            <a:extLst>
              <a:ext uri="{FF2B5EF4-FFF2-40B4-BE49-F238E27FC236}">
                <a16:creationId xmlns:a16="http://schemas.microsoft.com/office/drawing/2014/main" id="{5C2EC15B-B02D-1EF6-E86C-BCAEE95147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823" r="16823"/>
          <a:stretch/>
        </p:blipFill>
        <p:spPr>
          <a:xfrm>
            <a:off x="-8526000" y="1948572"/>
            <a:ext cx="2520000" cy="3779897"/>
          </a:xfrm>
        </p:spPr>
      </p:pic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6CD2AB88-787B-546B-29BE-ABAAE80D72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856" r="2856"/>
          <a:stretch/>
        </p:blipFill>
        <p:spPr>
          <a:xfrm>
            <a:off x="-11198400" y="1948571"/>
            <a:ext cx="2520000" cy="3779897"/>
          </a:xfrm>
        </p:spPr>
      </p:pic>
      <p:pic>
        <p:nvPicPr>
          <p:cNvPr id="26" name="Resim Yer Tutucusu 25">
            <a:hlinkClick r:id="rId8" action="ppaction://hlinksldjump"/>
            <a:extLst>
              <a:ext uri="{FF2B5EF4-FFF2-40B4-BE49-F238E27FC236}">
                <a16:creationId xmlns:a16="http://schemas.microsoft.com/office/drawing/2014/main" id="{391D57D5-1849-977C-18D6-4C1DF84204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/>
          <a:srcRect l="16666" r="16666"/>
          <a:stretch/>
        </p:blipFill>
        <p:spPr>
          <a:xfrm>
            <a:off x="4836000" y="1029230"/>
            <a:ext cx="2520000" cy="3779897"/>
          </a:xfrm>
        </p:spPr>
      </p:pic>
      <p:pic>
        <p:nvPicPr>
          <p:cNvPr id="28" name="Resim Yer Tutucusu 27">
            <a:extLst>
              <a:ext uri="{FF2B5EF4-FFF2-40B4-BE49-F238E27FC236}">
                <a16:creationId xmlns:a16="http://schemas.microsoft.com/office/drawing/2014/main" id="{C51CB59C-DED8-D4A4-B554-CB5A68DAD1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88" r="16688"/>
          <a:stretch>
            <a:fillRect/>
          </a:stretch>
        </p:blipFill>
        <p:spPr>
          <a:xfrm>
            <a:off x="-13870800" y="1948571"/>
            <a:ext cx="2520000" cy="3779897"/>
          </a:xfrm>
        </p:spPr>
      </p:pic>
      <p:pic>
        <p:nvPicPr>
          <p:cNvPr id="36" name="Resim Yer Tutucusu 35">
            <a:extLst>
              <a:ext uri="{FF2B5EF4-FFF2-40B4-BE49-F238E27FC236}">
                <a16:creationId xmlns:a16="http://schemas.microsoft.com/office/drawing/2014/main" id="{7E57828A-724D-2C86-B2AC-49860625701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6667" r="16667"/>
          <a:stretch>
            <a:fillRect/>
          </a:stretch>
        </p:blipFill>
        <p:spPr>
          <a:xfrm>
            <a:off x="-16390800" y="1948571"/>
            <a:ext cx="2520000" cy="377989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3067E1E-A7F2-B221-7911-6D757ADCCE84}"/>
              </a:ext>
            </a:extLst>
          </p:cNvPr>
          <p:cNvSpPr/>
          <p:nvPr/>
        </p:nvSpPr>
        <p:spPr>
          <a:xfrm>
            <a:off x="-2119200" y="882494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611CB-2C08-2F1D-5C75-B107D9A754C4}"/>
              </a:ext>
            </a:extLst>
          </p:cNvPr>
          <p:cNvSpPr/>
          <p:nvPr/>
        </p:nvSpPr>
        <p:spPr>
          <a:xfrm>
            <a:off x="-2119200" y="4656195"/>
            <a:ext cx="164304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4D80740-DBC0-B747-AE2D-207B1F96E551}"/>
              </a:ext>
            </a:extLst>
          </p:cNvPr>
          <p:cNvSpPr txBox="1"/>
          <p:nvPr/>
        </p:nvSpPr>
        <p:spPr>
          <a:xfrm>
            <a:off x="4416056" y="1214949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THERAPY TUNES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435D314-11CD-0049-015F-0CE2DB8630D8}"/>
              </a:ext>
            </a:extLst>
          </p:cNvPr>
          <p:cNvSpPr txBox="1"/>
          <p:nvPr/>
        </p:nvSpPr>
        <p:spPr>
          <a:xfrm>
            <a:off x="4416056" y="5351678"/>
            <a:ext cx="33598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ochin" panose="02000603020000020003" pitchFamily="2" charset="0"/>
              </a:rPr>
              <a:t>AKIŞ ŞEMASI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98EC10A1-283C-6E15-B8EA-FB95A435C653}"/>
              </a:ext>
            </a:extLst>
          </p:cNvPr>
          <p:cNvCxnSpPr>
            <a:cxnSpLocks/>
          </p:cNvCxnSpPr>
          <p:nvPr/>
        </p:nvCxnSpPr>
        <p:spPr>
          <a:xfrm>
            <a:off x="8247705" y="5551733"/>
            <a:ext cx="5206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452A609B-7468-75D6-2B4C-D2699109AF5F}"/>
              </a:ext>
            </a:extLst>
          </p:cNvPr>
          <p:cNvCxnSpPr>
            <a:cxnSpLocks/>
          </p:cNvCxnSpPr>
          <p:nvPr/>
        </p:nvCxnSpPr>
        <p:spPr>
          <a:xfrm flipH="1">
            <a:off x="3299791" y="5551733"/>
            <a:ext cx="538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50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279</Words>
  <Application>Microsoft Macintosh PowerPoint</Application>
  <PresentationFormat>Geniş ekran</PresentationFormat>
  <Paragraphs>115</Paragraphs>
  <Slides>20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Canva Sans</vt:lpstr>
      <vt:lpstr>Cochin</vt:lpstr>
      <vt:lpstr>Cochin Bold</vt:lpstr>
      <vt:lpstr>Inter</vt:lpstr>
      <vt:lpstr>Inter Bold</vt:lpstr>
      <vt:lpstr>League Gothic</vt:lpstr>
      <vt:lpstr>Oswald</vt:lpstr>
      <vt:lpstr>Oswald Bold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Microsoft Office User</cp:lastModifiedBy>
  <cp:revision>20</cp:revision>
  <dcterms:created xsi:type="dcterms:W3CDTF">2024-07-26T18:05:45Z</dcterms:created>
  <dcterms:modified xsi:type="dcterms:W3CDTF">2024-08-04T21:51:26Z</dcterms:modified>
</cp:coreProperties>
</file>